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2.xml" ContentType="application/vnd.openxmlformats-officedocument.drawingml.chart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rts/chart3.xml" ContentType="application/vnd.openxmlformats-officedocument.drawingml.chart+xml"/>
  <Override PartName="/ppt/notesSlides/notesSlide17.xml" ContentType="application/vnd.openxmlformats-officedocument.presentationml.notesSlide+xml"/>
  <Override PartName="/ppt/charts/chart4.xml" ContentType="application/vnd.openxmlformats-officedocument.drawingml.chart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charts/chart7.xml" ContentType="application/vnd.openxmlformats-officedocument.drawingml.chart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81"/>
  </p:notesMasterIdLst>
  <p:handoutMasterIdLst>
    <p:handoutMasterId r:id="rId82"/>
  </p:handoutMasterIdLst>
  <p:sldIdLst>
    <p:sldId id="364" r:id="rId2"/>
    <p:sldId id="257" r:id="rId3"/>
    <p:sldId id="258" r:id="rId4"/>
    <p:sldId id="259" r:id="rId5"/>
    <p:sldId id="260" r:id="rId6"/>
    <p:sldId id="261" r:id="rId7"/>
    <p:sldId id="396" r:id="rId8"/>
    <p:sldId id="397" r:id="rId9"/>
    <p:sldId id="264" r:id="rId10"/>
    <p:sldId id="398" r:id="rId11"/>
    <p:sldId id="267" r:id="rId12"/>
    <p:sldId id="269" r:id="rId13"/>
    <p:sldId id="271" r:id="rId14"/>
    <p:sldId id="272" r:id="rId15"/>
    <p:sldId id="390" r:id="rId16"/>
    <p:sldId id="274" r:id="rId17"/>
    <p:sldId id="277" r:id="rId18"/>
    <p:sldId id="278" r:id="rId19"/>
    <p:sldId id="279" r:id="rId20"/>
    <p:sldId id="280" r:id="rId21"/>
    <p:sldId id="281" r:id="rId22"/>
    <p:sldId id="282" r:id="rId23"/>
    <p:sldId id="283" r:id="rId24"/>
    <p:sldId id="391" r:id="rId25"/>
    <p:sldId id="392" r:id="rId26"/>
    <p:sldId id="393" r:id="rId27"/>
    <p:sldId id="394" r:id="rId28"/>
    <p:sldId id="350" r:id="rId29"/>
    <p:sldId id="351" r:id="rId30"/>
    <p:sldId id="289" r:id="rId31"/>
    <p:sldId id="290" r:id="rId32"/>
    <p:sldId id="291" r:id="rId33"/>
    <p:sldId id="355" r:id="rId34"/>
    <p:sldId id="367" r:id="rId35"/>
    <p:sldId id="368" r:id="rId36"/>
    <p:sldId id="369" r:id="rId37"/>
    <p:sldId id="370" r:id="rId38"/>
    <p:sldId id="371" r:id="rId39"/>
    <p:sldId id="372" r:id="rId40"/>
    <p:sldId id="373" r:id="rId41"/>
    <p:sldId id="374" r:id="rId42"/>
    <p:sldId id="375" r:id="rId43"/>
    <p:sldId id="388" r:id="rId44"/>
    <p:sldId id="380" r:id="rId45"/>
    <p:sldId id="293" r:id="rId46"/>
    <p:sldId id="319" r:id="rId47"/>
    <p:sldId id="344" r:id="rId48"/>
    <p:sldId id="321" r:id="rId49"/>
    <p:sldId id="323" r:id="rId50"/>
    <p:sldId id="324" r:id="rId51"/>
    <p:sldId id="345" r:id="rId52"/>
    <p:sldId id="300" r:id="rId53"/>
    <p:sldId id="346" r:id="rId54"/>
    <p:sldId id="347" r:id="rId55"/>
    <p:sldId id="349" r:id="rId56"/>
    <p:sldId id="402" r:id="rId57"/>
    <p:sldId id="399" r:id="rId58"/>
    <p:sldId id="301" r:id="rId59"/>
    <p:sldId id="357" r:id="rId60"/>
    <p:sldId id="400" r:id="rId61"/>
    <p:sldId id="363" r:id="rId62"/>
    <p:sldId id="362" r:id="rId63"/>
    <p:sldId id="361" r:id="rId64"/>
    <p:sldId id="359" r:id="rId65"/>
    <p:sldId id="382" r:id="rId66"/>
    <p:sldId id="383" r:id="rId67"/>
    <p:sldId id="384" r:id="rId68"/>
    <p:sldId id="385" r:id="rId69"/>
    <p:sldId id="386" r:id="rId70"/>
    <p:sldId id="387" r:id="rId71"/>
    <p:sldId id="302" r:id="rId72"/>
    <p:sldId id="303" r:id="rId73"/>
    <p:sldId id="352" r:id="rId74"/>
    <p:sldId id="401" r:id="rId75"/>
    <p:sldId id="307" r:id="rId76"/>
    <p:sldId id="356" r:id="rId77"/>
    <p:sldId id="332" r:id="rId78"/>
    <p:sldId id="389" r:id="rId79"/>
    <p:sldId id="381" r:id="rId80"/>
  </p:sldIdLst>
  <p:sldSz cx="9144000" cy="6858000" type="screen4x3"/>
  <p:notesSz cx="6858000" cy="9144000"/>
  <p:defaultTextStyle>
    <a:defPPr>
      <a:defRPr lang="en-GB"/>
    </a:defPPr>
    <a:lvl1pPr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Calibri" pitchFamily="32" charset="0"/>
        <a:ea typeface="Microsoft YaHei" charset="-122"/>
        <a:cs typeface="+mn-cs"/>
      </a:defRPr>
    </a:lvl1pPr>
    <a:lvl2pPr marL="742950" indent="-28575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Calibri" pitchFamily="32" charset="0"/>
        <a:ea typeface="Microsoft YaHei" charset="-122"/>
        <a:cs typeface="+mn-cs"/>
      </a:defRPr>
    </a:lvl2pPr>
    <a:lvl3pPr marL="1143000" indent="-22860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Calibri" pitchFamily="32" charset="0"/>
        <a:ea typeface="Microsoft YaHei" charset="-122"/>
        <a:cs typeface="+mn-cs"/>
      </a:defRPr>
    </a:lvl3pPr>
    <a:lvl4pPr marL="1600200" indent="-22860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Calibri" pitchFamily="32" charset="0"/>
        <a:ea typeface="Microsoft YaHei" charset="-122"/>
        <a:cs typeface="+mn-cs"/>
      </a:defRPr>
    </a:lvl4pPr>
    <a:lvl5pPr marL="2057400" indent="-22860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Calibri" pitchFamily="32" charset="0"/>
        <a:ea typeface="Microsoft YaHei" charset="-122"/>
        <a:cs typeface="+mn-cs"/>
      </a:defRPr>
    </a:lvl5pPr>
    <a:lvl6pPr marL="2286000" algn="l" defTabSz="914400" rtl="0" eaLnBrk="1" latinLnBrk="0" hangingPunct="1">
      <a:defRPr kern="1200">
        <a:solidFill>
          <a:schemeClr val="bg1"/>
        </a:solidFill>
        <a:latin typeface="Calibri" pitchFamily="32" charset="0"/>
        <a:ea typeface="Microsoft YaHei" charset="-122"/>
        <a:cs typeface="+mn-cs"/>
      </a:defRPr>
    </a:lvl6pPr>
    <a:lvl7pPr marL="2743200" algn="l" defTabSz="914400" rtl="0" eaLnBrk="1" latinLnBrk="0" hangingPunct="1">
      <a:defRPr kern="1200">
        <a:solidFill>
          <a:schemeClr val="bg1"/>
        </a:solidFill>
        <a:latin typeface="Calibri" pitchFamily="32" charset="0"/>
        <a:ea typeface="Microsoft YaHei" charset="-122"/>
        <a:cs typeface="+mn-cs"/>
      </a:defRPr>
    </a:lvl7pPr>
    <a:lvl8pPr marL="3200400" algn="l" defTabSz="914400" rtl="0" eaLnBrk="1" latinLnBrk="0" hangingPunct="1">
      <a:defRPr kern="1200">
        <a:solidFill>
          <a:schemeClr val="bg1"/>
        </a:solidFill>
        <a:latin typeface="Calibri" pitchFamily="32" charset="0"/>
        <a:ea typeface="Microsoft YaHei" charset="-122"/>
        <a:cs typeface="+mn-cs"/>
      </a:defRPr>
    </a:lvl8pPr>
    <a:lvl9pPr marL="3657600" algn="l" defTabSz="914400" rtl="0" eaLnBrk="1" latinLnBrk="0" hangingPunct="1">
      <a:defRPr kern="1200">
        <a:solidFill>
          <a:schemeClr val="bg1"/>
        </a:solidFill>
        <a:latin typeface="Calibri" pitchFamily="32" charset="0"/>
        <a:ea typeface="Microsoft YaHei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29" autoAdjust="0"/>
    <p:restoredTop sz="94662" autoAdjust="0"/>
  </p:normalViewPr>
  <p:slideViewPr>
    <p:cSldViewPr>
      <p:cViewPr>
        <p:scale>
          <a:sx n="70" d="100"/>
          <a:sy n="70" d="100"/>
        </p:scale>
        <p:origin x="-1392" y="-90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18768"/>
    </p:cViewPr>
  </p:sorter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handoutMaster" Target="handoutMasters/handoutMaster1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notesMaster" Target="notesMasters/notesMaster1.xml"/><Relationship Id="rId86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Tabelle1!$B$1</c:f>
              <c:strCache>
                <c:ptCount val="1"/>
                <c:pt idx="0">
                  <c:v>Brandeinsätze</c:v>
                </c:pt>
              </c:strCache>
            </c:strRef>
          </c:tx>
          <c:spPr>
            <a:solidFill>
              <a:srgbClr val="C00000"/>
            </a:solidFill>
          </c:spPr>
          <c:invertIfNegative val="0"/>
          <c:cat>
            <c:numRef>
              <c:f>Tabelle1!$A$2:$A$5</c:f>
              <c:numCache>
                <c:formatCode>General</c:formatCode>
                <c:ptCount val="4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</c:numCache>
            </c:numRef>
          </c:cat>
          <c:val>
            <c:numRef>
              <c:f>Tabelle1!$B$2:$B$5</c:f>
              <c:numCache>
                <c:formatCode>General</c:formatCode>
                <c:ptCount val="4"/>
                <c:pt idx="0">
                  <c:v>20</c:v>
                </c:pt>
                <c:pt idx="1">
                  <c:v>13</c:v>
                </c:pt>
                <c:pt idx="2">
                  <c:v>12</c:v>
                </c:pt>
                <c:pt idx="3">
                  <c:v>34</c:v>
                </c:pt>
              </c:numCache>
            </c:numRef>
          </c:val>
        </c:ser>
        <c:ser>
          <c:idx val="1"/>
          <c:order val="1"/>
          <c:tx>
            <c:strRef>
              <c:f>Tabelle1!$C$1</c:f>
              <c:strCache>
                <c:ptCount val="1"/>
                <c:pt idx="0">
                  <c:v>Hilfeleistungen</c:v>
                </c:pt>
              </c:strCache>
            </c:strRef>
          </c:tx>
          <c:spPr>
            <a:solidFill>
              <a:srgbClr val="FFC000"/>
            </a:solidFill>
          </c:spPr>
          <c:invertIfNegative val="0"/>
          <c:cat>
            <c:numRef>
              <c:f>Tabelle1!$A$2:$A$5</c:f>
              <c:numCache>
                <c:formatCode>General</c:formatCode>
                <c:ptCount val="4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</c:numCache>
            </c:numRef>
          </c:cat>
          <c:val>
            <c:numRef>
              <c:f>Tabelle1!$C$2:$C$5</c:f>
              <c:numCache>
                <c:formatCode>General</c:formatCode>
                <c:ptCount val="4"/>
                <c:pt idx="0">
                  <c:v>11</c:v>
                </c:pt>
                <c:pt idx="1">
                  <c:v>21</c:v>
                </c:pt>
                <c:pt idx="2">
                  <c:v>12</c:v>
                </c:pt>
                <c:pt idx="3">
                  <c:v>13</c:v>
                </c:pt>
              </c:numCache>
            </c:numRef>
          </c:val>
        </c:ser>
        <c:ser>
          <c:idx val="2"/>
          <c:order val="2"/>
          <c:tx>
            <c:strRef>
              <c:f>Tabelle1!$D$1</c:f>
              <c:strCache>
                <c:ptCount val="1"/>
                <c:pt idx="0">
                  <c:v>Fehlalarme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</c:spPr>
          <c:invertIfNegative val="0"/>
          <c:cat>
            <c:numRef>
              <c:f>Tabelle1!$A$2:$A$5</c:f>
              <c:numCache>
                <c:formatCode>General</c:formatCode>
                <c:ptCount val="4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</c:numCache>
            </c:numRef>
          </c:cat>
          <c:val>
            <c:numRef>
              <c:f>Tabelle1!$D$2:$D$5</c:f>
              <c:numCache>
                <c:formatCode>General</c:formatCode>
                <c:ptCount val="4"/>
                <c:pt idx="0">
                  <c:v>6</c:v>
                </c:pt>
                <c:pt idx="1">
                  <c:v>20</c:v>
                </c:pt>
                <c:pt idx="2">
                  <c:v>19</c:v>
                </c:pt>
                <c:pt idx="3">
                  <c:v>28</c:v>
                </c:pt>
              </c:numCache>
            </c:numRef>
          </c:val>
        </c:ser>
        <c:ser>
          <c:idx val="3"/>
          <c:order val="3"/>
          <c:tx>
            <c:strRef>
              <c:f>Tabelle1!$E$1</c:f>
              <c:strCache>
                <c:ptCount val="1"/>
                <c:pt idx="0">
                  <c:v>Sonstiges</c:v>
                </c:pt>
              </c:strCache>
            </c:strRef>
          </c:tx>
          <c:spPr>
            <a:solidFill>
              <a:schemeClr val="tx1">
                <a:lumMod val="65000"/>
                <a:lumOff val="35000"/>
              </a:schemeClr>
            </a:solidFill>
          </c:spPr>
          <c:invertIfNegative val="0"/>
          <c:cat>
            <c:numRef>
              <c:f>Tabelle1!$A$2:$A$5</c:f>
              <c:numCache>
                <c:formatCode>General</c:formatCode>
                <c:ptCount val="4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</c:numCache>
            </c:numRef>
          </c:cat>
          <c:val>
            <c:numRef>
              <c:f>Tabelle1!$E$2:$E$5</c:f>
              <c:numCache>
                <c:formatCode>General</c:formatCode>
                <c:ptCount val="4"/>
                <c:pt idx="0">
                  <c:v>0</c:v>
                </c:pt>
                <c:pt idx="1">
                  <c:v>4</c:v>
                </c:pt>
                <c:pt idx="2">
                  <c:v>0</c:v>
                </c:pt>
                <c:pt idx="3">
                  <c:v>6</c:v>
                </c:pt>
              </c:numCache>
            </c:numRef>
          </c:val>
        </c:ser>
        <c:ser>
          <c:idx val="4"/>
          <c:order val="4"/>
          <c:tx>
            <c:strRef>
              <c:f>Tabelle1!$F$1</c:f>
              <c:strCache>
                <c:ptCount val="1"/>
                <c:pt idx="0">
                  <c:v>Gesamt</c:v>
                </c:pt>
              </c:strCache>
            </c:strRef>
          </c:tx>
          <c:spPr>
            <a:solidFill>
              <a:srgbClr val="0070C0"/>
            </a:solidFill>
          </c:spPr>
          <c:invertIfNegative val="0"/>
          <c:cat>
            <c:numRef>
              <c:f>Tabelle1!$A$2:$A$5</c:f>
              <c:numCache>
                <c:formatCode>General</c:formatCode>
                <c:ptCount val="4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</c:numCache>
            </c:numRef>
          </c:cat>
          <c:val>
            <c:numRef>
              <c:f>Tabelle1!$F$2:$F$5</c:f>
              <c:numCache>
                <c:formatCode>General</c:formatCode>
                <c:ptCount val="4"/>
                <c:pt idx="0">
                  <c:v>37</c:v>
                </c:pt>
                <c:pt idx="1">
                  <c:v>58</c:v>
                </c:pt>
                <c:pt idx="2">
                  <c:v>43</c:v>
                </c:pt>
                <c:pt idx="3">
                  <c:v>81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11036800"/>
        <c:axId val="211050880"/>
        <c:axId val="0"/>
      </c:bar3DChart>
      <c:catAx>
        <c:axId val="21103680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211050880"/>
        <c:crosses val="autoZero"/>
        <c:auto val="1"/>
        <c:lblAlgn val="ctr"/>
        <c:lblOffset val="100"/>
        <c:noMultiLvlLbl val="0"/>
      </c:catAx>
      <c:valAx>
        <c:axId val="21105088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11036800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de-DE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Tabelle1!$B$1</c:f>
              <c:strCache>
                <c:ptCount val="1"/>
                <c:pt idx="0">
                  <c:v>FF Obertiefenbach</c:v>
                </c:pt>
              </c:strCache>
            </c:strRef>
          </c:tx>
          <c:spPr>
            <a:solidFill>
              <a:srgbClr val="C00000"/>
            </a:solidFill>
          </c:spPr>
          <c:invertIfNegative val="0"/>
          <c:cat>
            <c:numRef>
              <c:f>Tabelle1!$A$2:$A$5</c:f>
              <c:numCache>
                <c:formatCode>General</c:formatCode>
                <c:ptCount val="4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</c:numCache>
            </c:numRef>
          </c:cat>
          <c:val>
            <c:numRef>
              <c:f>Tabelle1!$B$2:$B$5</c:f>
              <c:numCache>
                <c:formatCode>General</c:formatCode>
                <c:ptCount val="4"/>
                <c:pt idx="0">
                  <c:v>24</c:v>
                </c:pt>
                <c:pt idx="1">
                  <c:v>24</c:v>
                </c:pt>
                <c:pt idx="2">
                  <c:v>18</c:v>
                </c:pt>
                <c:pt idx="3">
                  <c:v>36</c:v>
                </c:pt>
              </c:numCache>
            </c:numRef>
          </c:val>
        </c:ser>
        <c:ser>
          <c:idx val="1"/>
          <c:order val="1"/>
          <c:tx>
            <c:strRef>
              <c:f>Tabelle1!$C$1</c:f>
              <c:strCache>
                <c:ptCount val="1"/>
                <c:pt idx="0">
                  <c:v>FF Heckholzhausen</c:v>
                </c:pt>
              </c:strCache>
            </c:strRef>
          </c:tx>
          <c:spPr>
            <a:solidFill>
              <a:srgbClr val="FFC000"/>
            </a:solidFill>
          </c:spPr>
          <c:invertIfNegative val="0"/>
          <c:cat>
            <c:numRef>
              <c:f>Tabelle1!$A$2:$A$5</c:f>
              <c:numCache>
                <c:formatCode>General</c:formatCode>
                <c:ptCount val="4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</c:numCache>
            </c:numRef>
          </c:cat>
          <c:val>
            <c:numRef>
              <c:f>Tabelle1!$C$2:$C$5</c:f>
              <c:numCache>
                <c:formatCode>General</c:formatCode>
                <c:ptCount val="4"/>
                <c:pt idx="0">
                  <c:v>10</c:v>
                </c:pt>
                <c:pt idx="1">
                  <c:v>18</c:v>
                </c:pt>
                <c:pt idx="2">
                  <c:v>13</c:v>
                </c:pt>
                <c:pt idx="3">
                  <c:v>23</c:v>
                </c:pt>
              </c:numCache>
            </c:numRef>
          </c:val>
        </c:ser>
        <c:ser>
          <c:idx val="2"/>
          <c:order val="2"/>
          <c:tx>
            <c:strRef>
              <c:f>Tabelle1!$D$1</c:f>
              <c:strCache>
                <c:ptCount val="1"/>
                <c:pt idx="0">
                  <c:v>FF Niedertiefenbach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</c:spPr>
          <c:invertIfNegative val="0"/>
          <c:cat>
            <c:numRef>
              <c:f>Tabelle1!$A$2:$A$5</c:f>
              <c:numCache>
                <c:formatCode>General</c:formatCode>
                <c:ptCount val="4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</c:numCache>
            </c:numRef>
          </c:cat>
          <c:val>
            <c:numRef>
              <c:f>Tabelle1!$D$2:$D$5</c:f>
              <c:numCache>
                <c:formatCode>General</c:formatCode>
                <c:ptCount val="4"/>
                <c:pt idx="0">
                  <c:v>1</c:v>
                </c:pt>
                <c:pt idx="1">
                  <c:v>7</c:v>
                </c:pt>
                <c:pt idx="2">
                  <c:v>4</c:v>
                </c:pt>
                <c:pt idx="3">
                  <c:v>8</c:v>
                </c:pt>
              </c:numCache>
            </c:numRef>
          </c:val>
        </c:ser>
        <c:ser>
          <c:idx val="3"/>
          <c:order val="3"/>
          <c:tx>
            <c:strRef>
              <c:f>Tabelle1!$E$1</c:f>
              <c:strCache>
                <c:ptCount val="1"/>
                <c:pt idx="0">
                  <c:v>FF Schupbach</c:v>
                </c:pt>
              </c:strCache>
            </c:strRef>
          </c:tx>
          <c:spPr>
            <a:solidFill>
              <a:schemeClr val="tx1">
                <a:lumMod val="65000"/>
                <a:lumOff val="35000"/>
              </a:schemeClr>
            </a:solidFill>
          </c:spPr>
          <c:invertIfNegative val="0"/>
          <c:cat>
            <c:numRef>
              <c:f>Tabelle1!$A$2:$A$5</c:f>
              <c:numCache>
                <c:formatCode>General</c:formatCode>
                <c:ptCount val="4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</c:numCache>
            </c:numRef>
          </c:cat>
          <c:val>
            <c:numRef>
              <c:f>Tabelle1!$E$2:$E$5</c:f>
              <c:numCache>
                <c:formatCode>General</c:formatCode>
                <c:ptCount val="4"/>
                <c:pt idx="0">
                  <c:v>3</c:v>
                </c:pt>
                <c:pt idx="1">
                  <c:v>8</c:v>
                </c:pt>
                <c:pt idx="2">
                  <c:v>8</c:v>
                </c:pt>
                <c:pt idx="3">
                  <c:v>14</c:v>
                </c:pt>
              </c:numCache>
            </c:numRef>
          </c:val>
        </c:ser>
        <c:ser>
          <c:idx val="4"/>
          <c:order val="4"/>
          <c:tx>
            <c:strRef>
              <c:f>Tabelle1!$F$1</c:f>
              <c:strCache>
                <c:ptCount val="1"/>
                <c:pt idx="0">
                  <c:v>Gesamt</c:v>
                </c:pt>
              </c:strCache>
            </c:strRef>
          </c:tx>
          <c:spPr>
            <a:solidFill>
              <a:srgbClr val="0070C0"/>
            </a:solidFill>
          </c:spPr>
          <c:invertIfNegative val="0"/>
          <c:cat>
            <c:numRef>
              <c:f>Tabelle1!$A$2:$A$5</c:f>
              <c:numCache>
                <c:formatCode>General</c:formatCode>
                <c:ptCount val="4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</c:numCache>
            </c:numRef>
          </c:cat>
          <c:val>
            <c:numRef>
              <c:f>Tabelle1!$F$2:$F$5</c:f>
              <c:numCache>
                <c:formatCode>General</c:formatCode>
                <c:ptCount val="4"/>
                <c:pt idx="0">
                  <c:v>38</c:v>
                </c:pt>
                <c:pt idx="1">
                  <c:v>57</c:v>
                </c:pt>
                <c:pt idx="2">
                  <c:v>43</c:v>
                </c:pt>
                <c:pt idx="3">
                  <c:v>81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97104768"/>
        <c:axId val="197106304"/>
        <c:axId val="0"/>
      </c:bar3DChart>
      <c:catAx>
        <c:axId val="19710476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97106304"/>
        <c:crosses val="autoZero"/>
        <c:auto val="1"/>
        <c:lblAlgn val="ctr"/>
        <c:lblOffset val="100"/>
        <c:noMultiLvlLbl val="0"/>
      </c:catAx>
      <c:valAx>
        <c:axId val="19710630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97104768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de-DE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Tabelle1!$B$1</c:f>
              <c:strCache>
                <c:ptCount val="1"/>
                <c:pt idx="0">
                  <c:v>FF Obertiefenbach</c:v>
                </c:pt>
              </c:strCache>
            </c:strRef>
          </c:tx>
          <c:spPr>
            <a:solidFill>
              <a:srgbClr val="C00000"/>
            </a:solidFill>
          </c:spPr>
          <c:invertIfNegative val="0"/>
          <c:cat>
            <c:numRef>
              <c:f>Tabelle1!$A$2:$A$5</c:f>
              <c:numCache>
                <c:formatCode>General</c:formatCode>
                <c:ptCount val="4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</c:numCache>
            </c:numRef>
          </c:cat>
          <c:val>
            <c:numRef>
              <c:f>Tabelle1!$B$2:$B$5</c:f>
              <c:numCache>
                <c:formatCode>General</c:formatCode>
                <c:ptCount val="4"/>
                <c:pt idx="0">
                  <c:v>33</c:v>
                </c:pt>
                <c:pt idx="1">
                  <c:v>36</c:v>
                </c:pt>
                <c:pt idx="2">
                  <c:v>38</c:v>
                </c:pt>
                <c:pt idx="3">
                  <c:v>39</c:v>
                </c:pt>
              </c:numCache>
            </c:numRef>
          </c:val>
        </c:ser>
        <c:ser>
          <c:idx val="1"/>
          <c:order val="1"/>
          <c:tx>
            <c:strRef>
              <c:f>Tabelle1!$C$1</c:f>
              <c:strCache>
                <c:ptCount val="1"/>
                <c:pt idx="0">
                  <c:v>FF Heckholzhausen</c:v>
                </c:pt>
              </c:strCache>
            </c:strRef>
          </c:tx>
          <c:spPr>
            <a:solidFill>
              <a:srgbClr val="FFC000"/>
            </a:solidFill>
          </c:spPr>
          <c:invertIfNegative val="0"/>
          <c:cat>
            <c:numRef>
              <c:f>Tabelle1!$A$2:$A$5</c:f>
              <c:numCache>
                <c:formatCode>General</c:formatCode>
                <c:ptCount val="4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</c:numCache>
            </c:numRef>
          </c:cat>
          <c:val>
            <c:numRef>
              <c:f>Tabelle1!$C$2:$C$5</c:f>
              <c:numCache>
                <c:formatCode>General</c:formatCode>
                <c:ptCount val="4"/>
                <c:pt idx="0">
                  <c:v>18</c:v>
                </c:pt>
                <c:pt idx="1">
                  <c:v>19</c:v>
                </c:pt>
                <c:pt idx="2">
                  <c:v>19</c:v>
                </c:pt>
                <c:pt idx="3">
                  <c:v>20</c:v>
                </c:pt>
              </c:numCache>
            </c:numRef>
          </c:val>
        </c:ser>
        <c:ser>
          <c:idx val="2"/>
          <c:order val="2"/>
          <c:tx>
            <c:strRef>
              <c:f>Tabelle1!$D$1</c:f>
              <c:strCache>
                <c:ptCount val="1"/>
                <c:pt idx="0">
                  <c:v>FF Niedertiefenbach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</c:spPr>
          <c:invertIfNegative val="0"/>
          <c:cat>
            <c:numRef>
              <c:f>Tabelle1!$A$2:$A$5</c:f>
              <c:numCache>
                <c:formatCode>General</c:formatCode>
                <c:ptCount val="4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</c:numCache>
            </c:numRef>
          </c:cat>
          <c:val>
            <c:numRef>
              <c:f>Tabelle1!$D$2:$D$5</c:f>
              <c:numCache>
                <c:formatCode>General</c:formatCode>
                <c:ptCount val="4"/>
                <c:pt idx="0">
                  <c:v>17</c:v>
                </c:pt>
                <c:pt idx="1">
                  <c:v>18</c:v>
                </c:pt>
                <c:pt idx="2">
                  <c:v>20</c:v>
                </c:pt>
                <c:pt idx="3">
                  <c:v>21</c:v>
                </c:pt>
              </c:numCache>
            </c:numRef>
          </c:val>
        </c:ser>
        <c:ser>
          <c:idx val="3"/>
          <c:order val="3"/>
          <c:tx>
            <c:strRef>
              <c:f>Tabelle1!$E$1</c:f>
              <c:strCache>
                <c:ptCount val="1"/>
                <c:pt idx="0">
                  <c:v>FF Schupbach</c:v>
                </c:pt>
              </c:strCache>
            </c:strRef>
          </c:tx>
          <c:spPr>
            <a:solidFill>
              <a:schemeClr val="tx1">
                <a:lumMod val="65000"/>
                <a:lumOff val="35000"/>
              </a:schemeClr>
            </a:solidFill>
          </c:spPr>
          <c:invertIfNegative val="0"/>
          <c:cat>
            <c:numRef>
              <c:f>Tabelle1!$A$2:$A$5</c:f>
              <c:numCache>
                <c:formatCode>General</c:formatCode>
                <c:ptCount val="4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</c:numCache>
            </c:numRef>
          </c:cat>
          <c:val>
            <c:numRef>
              <c:f>Tabelle1!$E$2:$E$5</c:f>
              <c:numCache>
                <c:formatCode>General</c:formatCode>
                <c:ptCount val="4"/>
                <c:pt idx="0">
                  <c:v>17</c:v>
                </c:pt>
                <c:pt idx="1">
                  <c:v>18</c:v>
                </c:pt>
                <c:pt idx="2">
                  <c:v>19</c:v>
                </c:pt>
                <c:pt idx="3">
                  <c:v>18</c:v>
                </c:pt>
              </c:numCache>
            </c:numRef>
          </c:val>
        </c:ser>
        <c:ser>
          <c:idx val="4"/>
          <c:order val="4"/>
          <c:tx>
            <c:strRef>
              <c:f>Tabelle1!$F$1</c:f>
              <c:strCache>
                <c:ptCount val="1"/>
                <c:pt idx="0">
                  <c:v>TEG</c:v>
                </c:pt>
              </c:strCache>
            </c:strRef>
          </c:tx>
          <c:spPr>
            <a:solidFill>
              <a:srgbClr val="00B050"/>
            </a:solidFill>
          </c:spPr>
          <c:invertIfNegative val="0"/>
          <c:cat>
            <c:numRef>
              <c:f>Tabelle1!$A$2:$A$5</c:f>
              <c:numCache>
                <c:formatCode>General</c:formatCode>
                <c:ptCount val="4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</c:numCache>
            </c:numRef>
          </c:cat>
          <c:val>
            <c:numRef>
              <c:f>Tabelle1!$F$2:$F$5</c:f>
              <c:numCache>
                <c:formatCode>General</c:formatCode>
                <c:ptCount val="4"/>
                <c:pt idx="0">
                  <c:v>10</c:v>
                </c:pt>
                <c:pt idx="1">
                  <c:v>6</c:v>
                </c:pt>
                <c:pt idx="2">
                  <c:v>6</c:v>
                </c:pt>
                <c:pt idx="3">
                  <c:v>6</c:v>
                </c:pt>
              </c:numCache>
            </c:numRef>
          </c:val>
        </c:ser>
        <c:ser>
          <c:idx val="5"/>
          <c:order val="5"/>
          <c:tx>
            <c:strRef>
              <c:f>Tabelle1!$G$1</c:f>
              <c:strCache>
                <c:ptCount val="1"/>
                <c:pt idx="0">
                  <c:v>Gesamt</c:v>
                </c:pt>
              </c:strCache>
            </c:strRef>
          </c:tx>
          <c:spPr>
            <a:solidFill>
              <a:srgbClr val="0070C0"/>
            </a:solidFill>
          </c:spPr>
          <c:invertIfNegative val="0"/>
          <c:cat>
            <c:numRef>
              <c:f>Tabelle1!$A$2:$A$5</c:f>
              <c:numCache>
                <c:formatCode>General</c:formatCode>
                <c:ptCount val="4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</c:numCache>
            </c:numRef>
          </c:cat>
          <c:val>
            <c:numRef>
              <c:f>Tabelle1!$G$2:$G$5</c:f>
              <c:numCache>
                <c:formatCode>General</c:formatCode>
                <c:ptCount val="4"/>
                <c:pt idx="0">
                  <c:v>95</c:v>
                </c:pt>
                <c:pt idx="1">
                  <c:v>97</c:v>
                </c:pt>
                <c:pt idx="2">
                  <c:v>102</c:v>
                </c:pt>
                <c:pt idx="3">
                  <c:v>104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04617216"/>
        <c:axId val="204618752"/>
        <c:axId val="0"/>
      </c:bar3DChart>
      <c:catAx>
        <c:axId val="20461721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204618752"/>
        <c:crosses val="autoZero"/>
        <c:auto val="1"/>
        <c:lblAlgn val="ctr"/>
        <c:lblOffset val="100"/>
        <c:noMultiLvlLbl val="0"/>
      </c:catAx>
      <c:valAx>
        <c:axId val="20461875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04617216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de-DE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Tabelle1!$B$1</c:f>
              <c:strCache>
                <c:ptCount val="1"/>
                <c:pt idx="0">
                  <c:v>Einsatzabteilung</c:v>
                </c:pt>
              </c:strCache>
            </c:strRef>
          </c:tx>
          <c:spPr>
            <a:solidFill>
              <a:srgbClr val="C00000"/>
            </a:solidFill>
          </c:spPr>
          <c:invertIfNegative val="0"/>
          <c:cat>
            <c:numRef>
              <c:f>Tabelle1!$A$2:$A$5</c:f>
              <c:numCache>
                <c:formatCode>General</c:formatCode>
                <c:ptCount val="4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</c:numCache>
            </c:numRef>
          </c:cat>
          <c:val>
            <c:numRef>
              <c:f>Tabelle1!$B$2:$B$5</c:f>
              <c:numCache>
                <c:formatCode>General</c:formatCode>
                <c:ptCount val="4"/>
                <c:pt idx="0">
                  <c:v>97</c:v>
                </c:pt>
                <c:pt idx="1">
                  <c:v>98</c:v>
                </c:pt>
                <c:pt idx="2">
                  <c:v>100</c:v>
                </c:pt>
                <c:pt idx="3">
                  <c:v>104</c:v>
                </c:pt>
              </c:numCache>
            </c:numRef>
          </c:val>
        </c:ser>
        <c:ser>
          <c:idx val="1"/>
          <c:order val="1"/>
          <c:tx>
            <c:strRef>
              <c:f>Tabelle1!$C$1</c:f>
              <c:strCache>
                <c:ptCount val="1"/>
                <c:pt idx="0">
                  <c:v>Jugendfeuerwehr</c:v>
                </c:pt>
              </c:strCache>
            </c:strRef>
          </c:tx>
          <c:spPr>
            <a:solidFill>
              <a:srgbClr val="FFC000"/>
            </a:solidFill>
          </c:spPr>
          <c:invertIfNegative val="0"/>
          <c:cat>
            <c:numRef>
              <c:f>Tabelle1!$A$2:$A$5</c:f>
              <c:numCache>
                <c:formatCode>General</c:formatCode>
                <c:ptCount val="4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</c:numCache>
            </c:numRef>
          </c:cat>
          <c:val>
            <c:numRef>
              <c:f>Tabelle1!$C$2:$C$5</c:f>
              <c:numCache>
                <c:formatCode>General</c:formatCode>
                <c:ptCount val="4"/>
                <c:pt idx="0">
                  <c:v>64</c:v>
                </c:pt>
                <c:pt idx="1">
                  <c:v>64</c:v>
                </c:pt>
                <c:pt idx="2">
                  <c:v>65</c:v>
                </c:pt>
                <c:pt idx="3">
                  <c:v>75</c:v>
                </c:pt>
              </c:numCache>
            </c:numRef>
          </c:val>
        </c:ser>
        <c:ser>
          <c:idx val="2"/>
          <c:order val="2"/>
          <c:tx>
            <c:strRef>
              <c:f>Tabelle1!$D$1</c:f>
              <c:strCache>
                <c:ptCount val="1"/>
                <c:pt idx="0">
                  <c:v>Alters-/Ehrenabt.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</c:spPr>
          <c:invertIfNegative val="0"/>
          <c:cat>
            <c:numRef>
              <c:f>Tabelle1!$A$2:$A$5</c:f>
              <c:numCache>
                <c:formatCode>General</c:formatCode>
                <c:ptCount val="4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</c:numCache>
            </c:numRef>
          </c:cat>
          <c:val>
            <c:numRef>
              <c:f>Tabelle1!$D$2:$D$5</c:f>
              <c:numCache>
                <c:formatCode>General</c:formatCode>
                <c:ptCount val="4"/>
                <c:pt idx="0">
                  <c:v>12</c:v>
                </c:pt>
                <c:pt idx="1">
                  <c:v>12</c:v>
                </c:pt>
                <c:pt idx="2">
                  <c:v>12</c:v>
                </c:pt>
                <c:pt idx="3">
                  <c:v>16</c:v>
                </c:pt>
              </c:numCache>
            </c:numRef>
          </c:val>
        </c:ser>
        <c:ser>
          <c:idx val="3"/>
          <c:order val="3"/>
          <c:tx>
            <c:strRef>
              <c:f>Tabelle1!$E$1</c:f>
              <c:strCache>
                <c:ptCount val="1"/>
                <c:pt idx="0">
                  <c:v>Gesamt</c:v>
                </c:pt>
              </c:strCache>
            </c:strRef>
          </c:tx>
          <c:spPr>
            <a:solidFill>
              <a:schemeClr val="tx1">
                <a:lumMod val="65000"/>
                <a:lumOff val="35000"/>
              </a:schemeClr>
            </a:solidFill>
          </c:spPr>
          <c:invertIfNegative val="0"/>
          <c:cat>
            <c:numRef>
              <c:f>Tabelle1!$A$2:$A$5</c:f>
              <c:numCache>
                <c:formatCode>General</c:formatCode>
                <c:ptCount val="4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</c:numCache>
            </c:numRef>
          </c:cat>
          <c:val>
            <c:numRef>
              <c:f>Tabelle1!$E$2:$E$5</c:f>
              <c:numCache>
                <c:formatCode>General</c:formatCode>
                <c:ptCount val="4"/>
                <c:pt idx="0">
                  <c:v>173</c:v>
                </c:pt>
                <c:pt idx="1">
                  <c:v>174</c:v>
                </c:pt>
                <c:pt idx="2">
                  <c:v>177</c:v>
                </c:pt>
                <c:pt idx="3">
                  <c:v>195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04722176"/>
        <c:axId val="204723712"/>
        <c:axId val="0"/>
      </c:bar3DChart>
      <c:catAx>
        <c:axId val="20472217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204723712"/>
        <c:crosses val="autoZero"/>
        <c:auto val="1"/>
        <c:lblAlgn val="ctr"/>
        <c:lblOffset val="100"/>
        <c:noMultiLvlLbl val="0"/>
      </c:catAx>
      <c:valAx>
        <c:axId val="20472371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04722176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de-DE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Tabelle1!$B$1</c:f>
              <c:strCache>
                <c:ptCount val="1"/>
                <c:pt idx="0">
                  <c:v>2014</c:v>
                </c:pt>
              </c:strCache>
            </c:strRef>
          </c:tx>
          <c:spPr>
            <a:solidFill>
              <a:srgbClr val="C00000"/>
            </a:solidFill>
          </c:spPr>
          <c:invertIfNegative val="0"/>
          <c:cat>
            <c:strRef>
              <c:f>Tabelle1!$A$2:$A$6</c:f>
              <c:strCache>
                <c:ptCount val="5"/>
                <c:pt idx="0">
                  <c:v>Obertiefenbach</c:v>
                </c:pt>
                <c:pt idx="1">
                  <c:v>Niedertiefenbach</c:v>
                </c:pt>
                <c:pt idx="2">
                  <c:v>Heckholzhausen</c:v>
                </c:pt>
                <c:pt idx="3">
                  <c:v>Schupbach</c:v>
                </c:pt>
                <c:pt idx="4">
                  <c:v>Beselich gesamt</c:v>
                </c:pt>
              </c:strCache>
            </c:strRef>
          </c:cat>
          <c:val>
            <c:numRef>
              <c:f>Tabelle1!$B$2:$B$6</c:f>
              <c:numCache>
                <c:formatCode>General</c:formatCode>
                <c:ptCount val="5"/>
                <c:pt idx="0">
                  <c:v>17</c:v>
                </c:pt>
                <c:pt idx="1">
                  <c:v>9</c:v>
                </c:pt>
                <c:pt idx="2">
                  <c:v>10</c:v>
                </c:pt>
                <c:pt idx="3">
                  <c:v>2</c:v>
                </c:pt>
                <c:pt idx="4">
                  <c:v>38</c:v>
                </c:pt>
              </c:numCache>
            </c:numRef>
          </c:val>
        </c:ser>
        <c:ser>
          <c:idx val="1"/>
          <c:order val="1"/>
          <c:tx>
            <c:strRef>
              <c:f>Tabelle1!$C$1</c:f>
              <c:strCache>
                <c:ptCount val="1"/>
                <c:pt idx="0">
                  <c:v>2015</c:v>
                </c:pt>
              </c:strCache>
            </c:strRef>
          </c:tx>
          <c:spPr>
            <a:solidFill>
              <a:srgbClr val="FFC000"/>
            </a:solidFill>
          </c:spPr>
          <c:invertIfNegative val="0"/>
          <c:cat>
            <c:strRef>
              <c:f>Tabelle1!$A$2:$A$6</c:f>
              <c:strCache>
                <c:ptCount val="5"/>
                <c:pt idx="0">
                  <c:v>Obertiefenbach</c:v>
                </c:pt>
                <c:pt idx="1">
                  <c:v>Niedertiefenbach</c:v>
                </c:pt>
                <c:pt idx="2">
                  <c:v>Heckholzhausen</c:v>
                </c:pt>
                <c:pt idx="3">
                  <c:v>Schupbach</c:v>
                </c:pt>
                <c:pt idx="4">
                  <c:v>Beselich gesamt</c:v>
                </c:pt>
              </c:strCache>
            </c:strRef>
          </c:cat>
          <c:val>
            <c:numRef>
              <c:f>Tabelle1!$C$2:$C$6</c:f>
              <c:numCache>
                <c:formatCode>General</c:formatCode>
                <c:ptCount val="5"/>
                <c:pt idx="0">
                  <c:v>18</c:v>
                </c:pt>
                <c:pt idx="1">
                  <c:v>8</c:v>
                </c:pt>
                <c:pt idx="2">
                  <c:v>11</c:v>
                </c:pt>
                <c:pt idx="3">
                  <c:v>2</c:v>
                </c:pt>
                <c:pt idx="4">
                  <c:v>39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23119232"/>
        <c:axId val="223162368"/>
        <c:axId val="0"/>
      </c:bar3DChart>
      <c:catAx>
        <c:axId val="22311923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223162368"/>
        <c:crosses val="autoZero"/>
        <c:auto val="1"/>
        <c:lblAlgn val="ctr"/>
        <c:lblOffset val="100"/>
        <c:noMultiLvlLbl val="0"/>
      </c:catAx>
      <c:valAx>
        <c:axId val="22316236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23119232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de-DE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Tabelle1!$B$1</c:f>
              <c:strCache>
                <c:ptCount val="1"/>
                <c:pt idx="0">
                  <c:v>2014</c:v>
                </c:pt>
              </c:strCache>
            </c:strRef>
          </c:tx>
          <c:spPr>
            <a:solidFill>
              <a:srgbClr val="C00000"/>
            </a:solidFill>
          </c:spPr>
          <c:invertIfNegative val="0"/>
          <c:cat>
            <c:strRef>
              <c:f>Tabelle1!$A$2:$A$6</c:f>
              <c:strCache>
                <c:ptCount val="5"/>
                <c:pt idx="0">
                  <c:v>Obertiefenbach</c:v>
                </c:pt>
                <c:pt idx="1">
                  <c:v>Niedertiefenbach</c:v>
                </c:pt>
                <c:pt idx="2">
                  <c:v>Heckholzhausen</c:v>
                </c:pt>
                <c:pt idx="3">
                  <c:v>Schupbach</c:v>
                </c:pt>
                <c:pt idx="4">
                  <c:v>Beselich gesamt</c:v>
                </c:pt>
              </c:strCache>
            </c:strRef>
          </c:cat>
          <c:val>
            <c:numRef>
              <c:f>Tabelle1!$B$2:$B$6</c:f>
              <c:numCache>
                <c:formatCode>General</c:formatCode>
                <c:ptCount val="5"/>
                <c:pt idx="0">
                  <c:v>12</c:v>
                </c:pt>
                <c:pt idx="1">
                  <c:v>4</c:v>
                </c:pt>
                <c:pt idx="2">
                  <c:v>8</c:v>
                </c:pt>
                <c:pt idx="3">
                  <c:v>1</c:v>
                </c:pt>
                <c:pt idx="4">
                  <c:v>25</c:v>
                </c:pt>
              </c:numCache>
            </c:numRef>
          </c:val>
        </c:ser>
        <c:ser>
          <c:idx val="1"/>
          <c:order val="1"/>
          <c:tx>
            <c:strRef>
              <c:f>Tabelle1!$C$1</c:f>
              <c:strCache>
                <c:ptCount val="1"/>
                <c:pt idx="0">
                  <c:v>2015</c:v>
                </c:pt>
              </c:strCache>
            </c:strRef>
          </c:tx>
          <c:spPr>
            <a:solidFill>
              <a:srgbClr val="FFC000"/>
            </a:solidFill>
          </c:spPr>
          <c:invertIfNegative val="0"/>
          <c:cat>
            <c:strRef>
              <c:f>Tabelle1!$A$2:$A$6</c:f>
              <c:strCache>
                <c:ptCount val="5"/>
                <c:pt idx="0">
                  <c:v>Obertiefenbach</c:v>
                </c:pt>
                <c:pt idx="1">
                  <c:v>Niedertiefenbach</c:v>
                </c:pt>
                <c:pt idx="2">
                  <c:v>Heckholzhausen</c:v>
                </c:pt>
                <c:pt idx="3">
                  <c:v>Schupbach</c:v>
                </c:pt>
                <c:pt idx="4">
                  <c:v>Beselich gesamt</c:v>
                </c:pt>
              </c:strCache>
            </c:strRef>
          </c:cat>
          <c:val>
            <c:numRef>
              <c:f>Tabelle1!$C$2:$C$6</c:f>
              <c:numCache>
                <c:formatCode>General</c:formatCode>
                <c:ptCount val="5"/>
                <c:pt idx="0">
                  <c:v>13</c:v>
                </c:pt>
                <c:pt idx="1">
                  <c:v>3</c:v>
                </c:pt>
                <c:pt idx="2">
                  <c:v>9</c:v>
                </c:pt>
                <c:pt idx="3">
                  <c:v>1</c:v>
                </c:pt>
                <c:pt idx="4">
                  <c:v>26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23357568"/>
        <c:axId val="223474048"/>
        <c:axId val="0"/>
      </c:bar3DChart>
      <c:catAx>
        <c:axId val="22335756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223474048"/>
        <c:crosses val="autoZero"/>
        <c:auto val="1"/>
        <c:lblAlgn val="ctr"/>
        <c:lblOffset val="100"/>
        <c:noMultiLvlLbl val="0"/>
      </c:catAx>
      <c:valAx>
        <c:axId val="22347404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23357568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de-DE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Tabelle1!$B$1</c:f>
              <c:strCache>
                <c:ptCount val="1"/>
                <c:pt idx="0">
                  <c:v>Obertiefenbach</c:v>
                </c:pt>
              </c:strCache>
            </c:strRef>
          </c:tx>
          <c:spPr>
            <a:solidFill>
              <a:srgbClr val="C00000"/>
            </a:solidFill>
          </c:spPr>
          <c:invertIfNegative val="0"/>
          <c:cat>
            <c:numRef>
              <c:f>Tabelle1!$A$2:$A$11</c:f>
              <c:numCache>
                <c:formatCode>General</c:formatCode>
                <c:ptCount val="10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</c:v>
                </c:pt>
                <c:pt idx="8">
                  <c:v>2014</c:v>
                </c:pt>
                <c:pt idx="9">
                  <c:v>2015</c:v>
                </c:pt>
              </c:numCache>
            </c:numRef>
          </c:cat>
          <c:val>
            <c:numRef>
              <c:f>Tabelle1!$B$2:$B$11</c:f>
              <c:numCache>
                <c:formatCode>General</c:formatCode>
                <c:ptCount val="10"/>
                <c:pt idx="0">
                  <c:v>14</c:v>
                </c:pt>
                <c:pt idx="1">
                  <c:v>14</c:v>
                </c:pt>
                <c:pt idx="2">
                  <c:v>8</c:v>
                </c:pt>
                <c:pt idx="3">
                  <c:v>8</c:v>
                </c:pt>
                <c:pt idx="4">
                  <c:v>8</c:v>
                </c:pt>
                <c:pt idx="5">
                  <c:v>6</c:v>
                </c:pt>
                <c:pt idx="6">
                  <c:v>8</c:v>
                </c:pt>
                <c:pt idx="7">
                  <c:v>11</c:v>
                </c:pt>
                <c:pt idx="8">
                  <c:v>11</c:v>
                </c:pt>
                <c:pt idx="9">
                  <c:v>11</c:v>
                </c:pt>
              </c:numCache>
            </c:numRef>
          </c:val>
        </c:ser>
        <c:ser>
          <c:idx val="1"/>
          <c:order val="1"/>
          <c:tx>
            <c:strRef>
              <c:f>Tabelle1!$C$1</c:f>
              <c:strCache>
                <c:ptCount val="1"/>
                <c:pt idx="0">
                  <c:v>Niedertiefenbach</c:v>
                </c:pt>
              </c:strCache>
            </c:strRef>
          </c:tx>
          <c:spPr>
            <a:solidFill>
              <a:srgbClr val="FFC000"/>
            </a:solidFill>
          </c:spPr>
          <c:invertIfNegative val="0"/>
          <c:cat>
            <c:numRef>
              <c:f>Tabelle1!$A$2:$A$11</c:f>
              <c:numCache>
                <c:formatCode>General</c:formatCode>
                <c:ptCount val="10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</c:v>
                </c:pt>
                <c:pt idx="8">
                  <c:v>2014</c:v>
                </c:pt>
                <c:pt idx="9">
                  <c:v>2015</c:v>
                </c:pt>
              </c:numCache>
            </c:numRef>
          </c:cat>
          <c:val>
            <c:numRef>
              <c:f>Tabelle1!$C$2:$C$11</c:f>
              <c:numCache>
                <c:formatCode>General</c:formatCode>
                <c:ptCount val="10"/>
                <c:pt idx="0">
                  <c:v>2</c:v>
                </c:pt>
                <c:pt idx="1">
                  <c:v>3</c:v>
                </c:pt>
                <c:pt idx="2">
                  <c:v>4</c:v>
                </c:pt>
                <c:pt idx="3">
                  <c:v>3</c:v>
                </c:pt>
                <c:pt idx="4">
                  <c:v>3</c:v>
                </c:pt>
                <c:pt idx="5">
                  <c:v>3</c:v>
                </c:pt>
                <c:pt idx="6">
                  <c:v>5</c:v>
                </c:pt>
                <c:pt idx="7">
                  <c:v>4</c:v>
                </c:pt>
                <c:pt idx="8">
                  <c:v>4</c:v>
                </c:pt>
                <c:pt idx="9">
                  <c:v>4</c:v>
                </c:pt>
              </c:numCache>
            </c:numRef>
          </c:val>
        </c:ser>
        <c:ser>
          <c:idx val="2"/>
          <c:order val="2"/>
          <c:tx>
            <c:strRef>
              <c:f>Tabelle1!$D$1</c:f>
              <c:strCache>
                <c:ptCount val="1"/>
                <c:pt idx="0">
                  <c:v>Schupbach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</c:spPr>
          <c:invertIfNegative val="0"/>
          <c:cat>
            <c:numRef>
              <c:f>Tabelle1!$A$2:$A$11</c:f>
              <c:numCache>
                <c:formatCode>General</c:formatCode>
                <c:ptCount val="10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</c:v>
                </c:pt>
                <c:pt idx="8">
                  <c:v>2014</c:v>
                </c:pt>
                <c:pt idx="9">
                  <c:v>2015</c:v>
                </c:pt>
              </c:numCache>
            </c:numRef>
          </c:cat>
          <c:val>
            <c:numRef>
              <c:f>Tabelle1!$D$2:$D$11</c:f>
              <c:numCache>
                <c:formatCode>General</c:formatCode>
                <c:ptCount val="10"/>
                <c:pt idx="0">
                  <c:v>2</c:v>
                </c:pt>
                <c:pt idx="1">
                  <c:v>3</c:v>
                </c:pt>
                <c:pt idx="2">
                  <c:v>4</c:v>
                </c:pt>
                <c:pt idx="3">
                  <c:v>4</c:v>
                </c:pt>
                <c:pt idx="4">
                  <c:v>4</c:v>
                </c:pt>
                <c:pt idx="5">
                  <c:v>3</c:v>
                </c:pt>
                <c:pt idx="6">
                  <c:v>2</c:v>
                </c:pt>
                <c:pt idx="7">
                  <c:v>3</c:v>
                </c:pt>
                <c:pt idx="8">
                  <c:v>3</c:v>
                </c:pt>
                <c:pt idx="9">
                  <c:v>3</c:v>
                </c:pt>
              </c:numCache>
            </c:numRef>
          </c:val>
        </c:ser>
        <c:ser>
          <c:idx val="3"/>
          <c:order val="3"/>
          <c:tx>
            <c:strRef>
              <c:f>Tabelle1!$E$1</c:f>
              <c:strCache>
                <c:ptCount val="1"/>
                <c:pt idx="0">
                  <c:v>Heckholzhausen</c:v>
                </c:pt>
              </c:strCache>
            </c:strRef>
          </c:tx>
          <c:spPr>
            <a:solidFill>
              <a:schemeClr val="tx1">
                <a:lumMod val="65000"/>
                <a:lumOff val="35000"/>
              </a:schemeClr>
            </a:solidFill>
          </c:spPr>
          <c:invertIfNegative val="0"/>
          <c:cat>
            <c:numRef>
              <c:f>Tabelle1!$A$2:$A$11</c:f>
              <c:numCache>
                <c:formatCode>General</c:formatCode>
                <c:ptCount val="10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</c:v>
                </c:pt>
                <c:pt idx="8">
                  <c:v>2014</c:v>
                </c:pt>
                <c:pt idx="9">
                  <c:v>2015</c:v>
                </c:pt>
              </c:numCache>
            </c:numRef>
          </c:cat>
          <c:val>
            <c:numRef>
              <c:f>Tabelle1!$E$2:$E$11</c:f>
              <c:numCache>
                <c:formatCode>General</c:formatCode>
                <c:ptCount val="10"/>
                <c:pt idx="0">
                  <c:v>8</c:v>
                </c:pt>
                <c:pt idx="1">
                  <c:v>8</c:v>
                </c:pt>
                <c:pt idx="2">
                  <c:v>8</c:v>
                </c:pt>
                <c:pt idx="3">
                  <c:v>7</c:v>
                </c:pt>
                <c:pt idx="4">
                  <c:v>7</c:v>
                </c:pt>
                <c:pt idx="5">
                  <c:v>6</c:v>
                </c:pt>
                <c:pt idx="6">
                  <c:v>5</c:v>
                </c:pt>
                <c:pt idx="7">
                  <c:v>5</c:v>
                </c:pt>
                <c:pt idx="8">
                  <c:v>5</c:v>
                </c:pt>
                <c:pt idx="9">
                  <c:v>5</c:v>
                </c:pt>
              </c:numCache>
            </c:numRef>
          </c:val>
        </c:ser>
        <c:ser>
          <c:idx val="4"/>
          <c:order val="4"/>
          <c:tx>
            <c:strRef>
              <c:f>Tabelle1!$F$1</c:f>
              <c:strCache>
                <c:ptCount val="1"/>
                <c:pt idx="0">
                  <c:v>Limburg-Weilburg</c:v>
                </c:pt>
              </c:strCache>
            </c:strRef>
          </c:tx>
          <c:spPr>
            <a:solidFill>
              <a:srgbClr val="0070C0"/>
            </a:solidFill>
          </c:spPr>
          <c:invertIfNegative val="0"/>
          <c:cat>
            <c:numRef>
              <c:f>Tabelle1!$A$2:$A$11</c:f>
              <c:numCache>
                <c:formatCode>General</c:formatCode>
                <c:ptCount val="10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</c:v>
                </c:pt>
                <c:pt idx="8">
                  <c:v>2014</c:v>
                </c:pt>
                <c:pt idx="9">
                  <c:v>2015</c:v>
                </c:pt>
              </c:numCache>
            </c:numRef>
          </c:cat>
          <c:val>
            <c:numRef>
              <c:f>Tabelle1!$F$2:$F$11</c:f>
              <c:numCache>
                <c:formatCode>General</c:formatCode>
                <c:ptCount val="10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55881216"/>
        <c:axId val="255882752"/>
        <c:axId val="0"/>
      </c:bar3DChart>
      <c:catAx>
        <c:axId val="25588121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255882752"/>
        <c:crosses val="autoZero"/>
        <c:auto val="1"/>
        <c:lblAlgn val="ctr"/>
        <c:lblOffset val="100"/>
        <c:noMultiLvlLbl val="0"/>
      </c:catAx>
      <c:valAx>
        <c:axId val="25588275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55881216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de-DE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0C1EBD-B47C-46B6-9712-DBD112946629}" type="datetimeFigureOut">
              <a:rPr lang="de-DE" smtClean="0"/>
              <a:t>04.03.2016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21DCBB-0104-47F7-A5A4-FD84834738E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787076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AutoShape 1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360" cap="sq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 altLang="de-DE"/>
          </a:p>
        </p:txBody>
      </p:sp>
      <p:sp>
        <p:nvSpPr>
          <p:cNvPr id="57347" name="AutoShape 2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 altLang="de-DE"/>
          </a:p>
        </p:txBody>
      </p:sp>
      <p:sp>
        <p:nvSpPr>
          <p:cNvPr id="57348" name="AutoShape 3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 altLang="de-DE"/>
          </a:p>
        </p:txBody>
      </p:sp>
      <p:sp>
        <p:nvSpPr>
          <p:cNvPr id="57349" name="Text Box 4"/>
          <p:cNvSpPr txBox="1"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 altLang="de-DE"/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dt"/>
          </p:nvPr>
        </p:nvSpPr>
        <p:spPr bwMode="auto">
          <a:xfrm>
            <a:off x="3884613" y="0"/>
            <a:ext cx="2967037" cy="452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r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 smtClean="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57351" name="Rectangle 6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67238" cy="3424238"/>
          </a:xfrm>
          <a:prstGeom prst="rect">
            <a:avLst/>
          </a:prstGeom>
          <a:noFill/>
          <a:ln w="12600" cap="sq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sp>
      <p:sp>
        <p:nvSpPr>
          <p:cNvPr id="2055" name="Rectangle 7"/>
          <p:cNvSpPr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1638" cy="4110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endParaRPr lang="de-DE" altLang="de-DE" noProof="0" smtClean="0"/>
          </a:p>
        </p:txBody>
      </p:sp>
      <p:sp>
        <p:nvSpPr>
          <p:cNvPr id="57353" name="Text Box 8"/>
          <p:cNvSpPr txBox="1">
            <a:spLocks noChangeArrowheads="1"/>
          </p:cNvSpPr>
          <p:nvPr/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 altLang="de-DE"/>
          </a:p>
        </p:txBody>
      </p:sp>
      <p:sp>
        <p:nvSpPr>
          <p:cNvPr id="2057" name="Rectangle 9"/>
          <p:cNvSpPr>
            <a:spLocks noGrp="1" noChangeArrowheads="1"/>
          </p:cNvSpPr>
          <p:nvPr>
            <p:ph type="sldNum"/>
          </p:nvPr>
        </p:nvSpPr>
        <p:spPr bwMode="auto">
          <a:xfrm>
            <a:off x="3884613" y="8685213"/>
            <a:ext cx="2967037" cy="452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b" anchorCtr="0" compatLnSpc="1">
            <a:prstTxWarp prst="textNoShape">
              <a:avLst/>
            </a:prstTxWarp>
          </a:bodyPr>
          <a:lstStyle>
            <a:lvl1pPr algn="r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 smtClean="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84A0E497-A06D-4BE4-A403-2313B52FA4E5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405798852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9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9pPr>
          </a:lstStyle>
          <a:p>
            <a:pPr eaLnBrk="1" hangingPunct="1"/>
            <a:fld id="{7B0E86CE-8069-4DF2-8865-815DF4C63EC1}" type="slidenum">
              <a:rPr lang="de-DE" altLang="de-DE">
                <a:solidFill>
                  <a:srgbClr val="000000"/>
                </a:solidFill>
              </a:rPr>
              <a:pPr eaLnBrk="1" hangingPunct="1"/>
              <a:t>1</a:t>
            </a:fld>
            <a:endParaRPr lang="de-DE" altLang="de-DE">
              <a:solidFill>
                <a:srgbClr val="000000"/>
              </a:solidFill>
            </a:endParaRPr>
          </a:p>
        </p:txBody>
      </p:sp>
      <p:sp>
        <p:nvSpPr>
          <p:cNvPr id="58371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8372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 altLang="de-DE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9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9pPr>
          </a:lstStyle>
          <a:p>
            <a:pPr eaLnBrk="1" hangingPunct="1"/>
            <a:fld id="{EEF09E09-9840-454C-9DAF-6D3C698FE600}" type="slidenum">
              <a:rPr lang="de-DE" altLang="de-DE">
                <a:solidFill>
                  <a:srgbClr val="000000"/>
                </a:solidFill>
              </a:rPr>
              <a:pPr eaLnBrk="1" hangingPunct="1"/>
              <a:t>2</a:t>
            </a:fld>
            <a:endParaRPr lang="de-DE" altLang="de-DE">
              <a:solidFill>
                <a:srgbClr val="000000"/>
              </a:solidFill>
            </a:endParaRPr>
          </a:p>
        </p:txBody>
      </p:sp>
      <p:sp>
        <p:nvSpPr>
          <p:cNvPr id="59395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9396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 altLang="de-DE" smtClean="0"/>
          </a:p>
        </p:txBody>
      </p:sp>
      <p:sp>
        <p:nvSpPr>
          <p:cNvPr id="59397" name="Text Box 3"/>
          <p:cNvSpPr txBox="1">
            <a:spLocks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9pPr>
          </a:lstStyle>
          <a:p>
            <a:pPr algn="r" eaLnBrk="1" hangingPunct="1">
              <a:buClrTx/>
              <a:buFontTx/>
              <a:buNone/>
            </a:pPr>
            <a:fld id="{77274288-96ED-4156-A86D-350ECBDF972E}" type="slidenum">
              <a:rPr lang="de-DE" altLang="de-DE" sz="1200">
                <a:solidFill>
                  <a:srgbClr val="000000"/>
                </a:solidFill>
              </a:rPr>
              <a:pPr algn="r" eaLnBrk="1" hangingPunct="1">
                <a:buClrTx/>
                <a:buFontTx/>
                <a:buNone/>
              </a:pPr>
              <a:t>2</a:t>
            </a:fld>
            <a:endParaRPr lang="de-DE" altLang="de-DE" sz="120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9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9pPr>
          </a:lstStyle>
          <a:p>
            <a:pPr eaLnBrk="1" hangingPunct="1"/>
            <a:fld id="{88E7C027-9272-4783-9F85-72C05C42B1A2}" type="slidenum">
              <a:rPr lang="de-DE" altLang="de-DE">
                <a:solidFill>
                  <a:srgbClr val="000000"/>
                </a:solidFill>
              </a:rPr>
              <a:pPr eaLnBrk="1" hangingPunct="1"/>
              <a:t>3</a:t>
            </a:fld>
            <a:endParaRPr lang="de-DE" altLang="de-DE">
              <a:solidFill>
                <a:srgbClr val="000000"/>
              </a:solidFill>
            </a:endParaRPr>
          </a:p>
        </p:txBody>
      </p:sp>
      <p:sp>
        <p:nvSpPr>
          <p:cNvPr id="60419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0420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 altLang="de-DE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9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9pPr>
          </a:lstStyle>
          <a:p>
            <a:pPr eaLnBrk="1" hangingPunct="1"/>
            <a:fld id="{9B09AACE-DAC7-4601-B613-13223D0A420E}" type="slidenum">
              <a:rPr lang="de-DE" altLang="de-DE">
                <a:solidFill>
                  <a:srgbClr val="000000"/>
                </a:solidFill>
              </a:rPr>
              <a:pPr eaLnBrk="1" hangingPunct="1"/>
              <a:t>4</a:t>
            </a:fld>
            <a:endParaRPr lang="de-DE" altLang="de-DE">
              <a:solidFill>
                <a:srgbClr val="000000"/>
              </a:solidFill>
            </a:endParaRPr>
          </a:p>
        </p:txBody>
      </p:sp>
      <p:sp>
        <p:nvSpPr>
          <p:cNvPr id="61443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1444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 altLang="de-DE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9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9pPr>
          </a:lstStyle>
          <a:p>
            <a:pPr eaLnBrk="1" hangingPunct="1"/>
            <a:fld id="{D7FA7F32-0C14-4CF4-A856-B618C4FD8541}" type="slidenum">
              <a:rPr lang="de-DE" altLang="de-DE">
                <a:solidFill>
                  <a:srgbClr val="000000"/>
                </a:solidFill>
              </a:rPr>
              <a:pPr eaLnBrk="1" hangingPunct="1"/>
              <a:t>5</a:t>
            </a:fld>
            <a:endParaRPr lang="de-DE" altLang="de-DE">
              <a:solidFill>
                <a:srgbClr val="000000"/>
              </a:solidFill>
            </a:endParaRPr>
          </a:p>
        </p:txBody>
      </p:sp>
      <p:sp>
        <p:nvSpPr>
          <p:cNvPr id="62467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2468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 altLang="de-DE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9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9pPr>
          </a:lstStyle>
          <a:p>
            <a:pPr eaLnBrk="1" hangingPunct="1"/>
            <a:fld id="{70E84005-B35C-4D80-B58F-C9A17A0A9685}" type="slidenum">
              <a:rPr lang="de-DE" altLang="de-DE">
                <a:solidFill>
                  <a:srgbClr val="000000"/>
                </a:solidFill>
              </a:rPr>
              <a:pPr eaLnBrk="1" hangingPunct="1"/>
              <a:t>6</a:t>
            </a:fld>
            <a:endParaRPr lang="de-DE" altLang="de-DE">
              <a:solidFill>
                <a:srgbClr val="000000"/>
              </a:solidFill>
            </a:endParaRPr>
          </a:p>
        </p:txBody>
      </p:sp>
      <p:sp>
        <p:nvSpPr>
          <p:cNvPr id="63491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3492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 altLang="de-DE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9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9pPr>
          </a:lstStyle>
          <a:p>
            <a:pPr eaLnBrk="1" hangingPunct="1"/>
            <a:fld id="{70E84005-B35C-4D80-B58F-C9A17A0A9685}" type="slidenum">
              <a:rPr lang="de-DE" altLang="de-DE">
                <a:solidFill>
                  <a:srgbClr val="000000"/>
                </a:solidFill>
              </a:rPr>
              <a:pPr eaLnBrk="1" hangingPunct="1"/>
              <a:t>7</a:t>
            </a:fld>
            <a:endParaRPr lang="de-DE" altLang="de-DE">
              <a:solidFill>
                <a:srgbClr val="000000"/>
              </a:solidFill>
            </a:endParaRPr>
          </a:p>
        </p:txBody>
      </p:sp>
      <p:sp>
        <p:nvSpPr>
          <p:cNvPr id="63491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3492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 altLang="de-DE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9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9pPr>
          </a:lstStyle>
          <a:p>
            <a:pPr eaLnBrk="1" hangingPunct="1"/>
            <a:fld id="{70E84005-B35C-4D80-B58F-C9A17A0A9685}" type="slidenum">
              <a:rPr lang="de-DE" altLang="de-DE">
                <a:solidFill>
                  <a:srgbClr val="000000"/>
                </a:solidFill>
              </a:rPr>
              <a:pPr eaLnBrk="1" hangingPunct="1"/>
              <a:t>8</a:t>
            </a:fld>
            <a:endParaRPr lang="de-DE" altLang="de-DE">
              <a:solidFill>
                <a:srgbClr val="000000"/>
              </a:solidFill>
            </a:endParaRPr>
          </a:p>
        </p:txBody>
      </p:sp>
      <p:sp>
        <p:nvSpPr>
          <p:cNvPr id="63491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3492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 altLang="de-DE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9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9pPr>
          </a:lstStyle>
          <a:p>
            <a:pPr eaLnBrk="1" hangingPunct="1"/>
            <a:fld id="{ABE8E3F3-7E80-4B1D-916D-1F5686805B34}" type="slidenum">
              <a:rPr lang="de-DE" altLang="de-DE">
                <a:solidFill>
                  <a:srgbClr val="000000"/>
                </a:solidFill>
              </a:rPr>
              <a:pPr eaLnBrk="1" hangingPunct="1"/>
              <a:t>9</a:t>
            </a:fld>
            <a:endParaRPr lang="de-DE" altLang="de-DE">
              <a:solidFill>
                <a:srgbClr val="000000"/>
              </a:solidFill>
            </a:endParaRPr>
          </a:p>
        </p:txBody>
      </p:sp>
      <p:sp>
        <p:nvSpPr>
          <p:cNvPr id="66563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6564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 altLang="de-DE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9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9pPr>
          </a:lstStyle>
          <a:p>
            <a:pPr eaLnBrk="1" hangingPunct="1"/>
            <a:fld id="{ABE8E3F3-7E80-4B1D-916D-1F5686805B34}" type="slidenum">
              <a:rPr lang="de-DE" altLang="de-DE">
                <a:solidFill>
                  <a:srgbClr val="000000"/>
                </a:solidFill>
              </a:rPr>
              <a:pPr eaLnBrk="1" hangingPunct="1"/>
              <a:t>10</a:t>
            </a:fld>
            <a:endParaRPr lang="de-DE" altLang="de-DE">
              <a:solidFill>
                <a:srgbClr val="000000"/>
              </a:solidFill>
            </a:endParaRPr>
          </a:p>
        </p:txBody>
      </p:sp>
      <p:sp>
        <p:nvSpPr>
          <p:cNvPr id="66563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6564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 altLang="de-DE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9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9pPr>
          </a:lstStyle>
          <a:p>
            <a:pPr eaLnBrk="1" hangingPunct="1"/>
            <a:fld id="{EDF319B1-1196-487A-A965-B5F42FAFE6C0}" type="slidenum">
              <a:rPr lang="de-DE" altLang="de-DE">
                <a:solidFill>
                  <a:srgbClr val="000000"/>
                </a:solidFill>
              </a:rPr>
              <a:pPr eaLnBrk="1" hangingPunct="1"/>
              <a:t>11</a:t>
            </a:fld>
            <a:endParaRPr lang="de-DE" altLang="de-DE">
              <a:solidFill>
                <a:srgbClr val="000000"/>
              </a:solidFill>
            </a:endParaRPr>
          </a:p>
        </p:txBody>
      </p:sp>
      <p:sp>
        <p:nvSpPr>
          <p:cNvPr id="69635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9636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 altLang="de-DE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9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9pPr>
          </a:lstStyle>
          <a:p>
            <a:pPr eaLnBrk="1" hangingPunct="1"/>
            <a:fld id="{C057638F-8E07-4E7D-BBB5-B9FDFA55D6DF}" type="slidenum">
              <a:rPr lang="de-DE" altLang="de-DE">
                <a:solidFill>
                  <a:srgbClr val="000000"/>
                </a:solidFill>
              </a:rPr>
              <a:pPr eaLnBrk="1" hangingPunct="1"/>
              <a:t>12</a:t>
            </a:fld>
            <a:endParaRPr lang="de-DE" altLang="de-DE">
              <a:solidFill>
                <a:srgbClr val="000000"/>
              </a:solidFill>
            </a:endParaRPr>
          </a:p>
        </p:txBody>
      </p:sp>
      <p:sp>
        <p:nvSpPr>
          <p:cNvPr id="71683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71684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 altLang="de-DE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9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9pPr>
          </a:lstStyle>
          <a:p>
            <a:pPr eaLnBrk="1" hangingPunct="1"/>
            <a:fld id="{325DEEED-4093-4D79-B487-5F648780F077}" type="slidenum">
              <a:rPr lang="de-DE" altLang="de-DE">
                <a:solidFill>
                  <a:srgbClr val="000000"/>
                </a:solidFill>
              </a:rPr>
              <a:pPr eaLnBrk="1" hangingPunct="1"/>
              <a:t>13</a:t>
            </a:fld>
            <a:endParaRPr lang="de-DE" altLang="de-DE">
              <a:solidFill>
                <a:srgbClr val="000000"/>
              </a:solidFill>
            </a:endParaRPr>
          </a:p>
        </p:txBody>
      </p:sp>
      <p:sp>
        <p:nvSpPr>
          <p:cNvPr id="73731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73732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 altLang="de-DE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9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9pPr>
          </a:lstStyle>
          <a:p>
            <a:pPr eaLnBrk="1" hangingPunct="1"/>
            <a:fld id="{9BCF4AB8-8132-4F17-BE07-684FD3532BA1}" type="slidenum">
              <a:rPr lang="de-DE" altLang="de-DE">
                <a:solidFill>
                  <a:srgbClr val="000000"/>
                </a:solidFill>
              </a:rPr>
              <a:pPr eaLnBrk="1" hangingPunct="1"/>
              <a:t>14</a:t>
            </a:fld>
            <a:endParaRPr lang="de-DE" altLang="de-DE">
              <a:solidFill>
                <a:srgbClr val="000000"/>
              </a:solidFill>
            </a:endParaRPr>
          </a:p>
        </p:txBody>
      </p:sp>
      <p:sp>
        <p:nvSpPr>
          <p:cNvPr id="74755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74756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 altLang="de-DE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9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9pPr>
          </a:lstStyle>
          <a:p>
            <a:pPr eaLnBrk="1" hangingPunct="1"/>
            <a:fld id="{9BCF4AB8-8132-4F17-BE07-684FD3532BA1}" type="slidenum">
              <a:rPr lang="de-DE" altLang="de-DE">
                <a:solidFill>
                  <a:srgbClr val="000000"/>
                </a:solidFill>
              </a:rPr>
              <a:pPr eaLnBrk="1" hangingPunct="1"/>
              <a:t>15</a:t>
            </a:fld>
            <a:endParaRPr lang="de-DE" altLang="de-DE">
              <a:solidFill>
                <a:srgbClr val="000000"/>
              </a:solidFill>
            </a:endParaRPr>
          </a:p>
        </p:txBody>
      </p:sp>
      <p:sp>
        <p:nvSpPr>
          <p:cNvPr id="74755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74756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 altLang="de-DE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9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9pPr>
          </a:lstStyle>
          <a:p>
            <a:pPr eaLnBrk="1" hangingPunct="1"/>
            <a:fld id="{A26D07C1-FF24-467F-90AC-0497FA7A7086}" type="slidenum">
              <a:rPr lang="de-DE" altLang="de-DE">
                <a:solidFill>
                  <a:srgbClr val="000000"/>
                </a:solidFill>
              </a:rPr>
              <a:pPr eaLnBrk="1" hangingPunct="1"/>
              <a:t>16</a:t>
            </a:fld>
            <a:endParaRPr lang="de-DE" altLang="de-DE">
              <a:solidFill>
                <a:srgbClr val="000000"/>
              </a:solidFill>
            </a:endParaRPr>
          </a:p>
        </p:txBody>
      </p:sp>
      <p:sp>
        <p:nvSpPr>
          <p:cNvPr id="76803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76804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 altLang="de-DE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9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9pPr>
          </a:lstStyle>
          <a:p>
            <a:pPr eaLnBrk="1" hangingPunct="1"/>
            <a:fld id="{1D04F326-2485-4032-8891-40066933A83A}" type="slidenum">
              <a:rPr lang="de-DE" altLang="de-DE">
                <a:solidFill>
                  <a:srgbClr val="000000"/>
                </a:solidFill>
              </a:rPr>
              <a:pPr eaLnBrk="1" hangingPunct="1"/>
              <a:t>17</a:t>
            </a:fld>
            <a:endParaRPr lang="de-DE" altLang="de-DE">
              <a:solidFill>
                <a:srgbClr val="000000"/>
              </a:solidFill>
            </a:endParaRPr>
          </a:p>
        </p:txBody>
      </p:sp>
      <p:sp>
        <p:nvSpPr>
          <p:cNvPr id="79875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79876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 altLang="de-DE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9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9pPr>
          </a:lstStyle>
          <a:p>
            <a:pPr eaLnBrk="1" hangingPunct="1"/>
            <a:fld id="{356D0C6B-01DF-477C-B8B3-6C334ECA7555}" type="slidenum">
              <a:rPr lang="de-DE" altLang="de-DE">
                <a:solidFill>
                  <a:srgbClr val="000000"/>
                </a:solidFill>
              </a:rPr>
              <a:pPr eaLnBrk="1" hangingPunct="1"/>
              <a:t>18</a:t>
            </a:fld>
            <a:endParaRPr lang="de-DE" altLang="de-DE">
              <a:solidFill>
                <a:srgbClr val="000000"/>
              </a:solidFill>
            </a:endParaRPr>
          </a:p>
        </p:txBody>
      </p:sp>
      <p:sp>
        <p:nvSpPr>
          <p:cNvPr id="80899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80900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 altLang="de-DE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9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9pPr>
          </a:lstStyle>
          <a:p>
            <a:pPr eaLnBrk="1" hangingPunct="1"/>
            <a:fld id="{FCE7A676-E922-4FC8-AFE1-5E04296A5878}" type="slidenum">
              <a:rPr lang="de-DE" altLang="de-DE">
                <a:solidFill>
                  <a:srgbClr val="000000"/>
                </a:solidFill>
              </a:rPr>
              <a:pPr eaLnBrk="1" hangingPunct="1"/>
              <a:t>19</a:t>
            </a:fld>
            <a:endParaRPr lang="de-DE" altLang="de-DE">
              <a:solidFill>
                <a:srgbClr val="000000"/>
              </a:solidFill>
            </a:endParaRPr>
          </a:p>
        </p:txBody>
      </p:sp>
      <p:sp>
        <p:nvSpPr>
          <p:cNvPr id="81923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81924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 altLang="de-DE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9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9pPr>
          </a:lstStyle>
          <a:p>
            <a:pPr eaLnBrk="1" hangingPunct="1"/>
            <a:fld id="{9450DA00-413B-407A-A622-A02B6AA98663}" type="slidenum">
              <a:rPr lang="de-DE" altLang="de-DE">
                <a:solidFill>
                  <a:srgbClr val="000000"/>
                </a:solidFill>
              </a:rPr>
              <a:pPr eaLnBrk="1" hangingPunct="1"/>
              <a:t>20</a:t>
            </a:fld>
            <a:endParaRPr lang="de-DE" altLang="de-DE">
              <a:solidFill>
                <a:srgbClr val="000000"/>
              </a:solidFill>
            </a:endParaRPr>
          </a:p>
        </p:txBody>
      </p:sp>
      <p:sp>
        <p:nvSpPr>
          <p:cNvPr id="82947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82948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 altLang="de-DE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9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9pPr>
          </a:lstStyle>
          <a:p>
            <a:pPr eaLnBrk="1" hangingPunct="1"/>
            <a:fld id="{BF67AD84-BFF3-43D7-8F86-102348979974}" type="slidenum">
              <a:rPr lang="de-DE" altLang="de-DE">
                <a:solidFill>
                  <a:srgbClr val="000000"/>
                </a:solidFill>
              </a:rPr>
              <a:pPr eaLnBrk="1" hangingPunct="1"/>
              <a:t>21</a:t>
            </a:fld>
            <a:endParaRPr lang="de-DE" altLang="de-DE">
              <a:solidFill>
                <a:srgbClr val="000000"/>
              </a:solidFill>
            </a:endParaRPr>
          </a:p>
        </p:txBody>
      </p:sp>
      <p:sp>
        <p:nvSpPr>
          <p:cNvPr id="83971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83972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 altLang="de-DE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9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9pPr>
          </a:lstStyle>
          <a:p>
            <a:pPr eaLnBrk="1" hangingPunct="1"/>
            <a:fld id="{5E9A9ADB-233D-4FD5-9918-A5C229D4DE8B}" type="slidenum">
              <a:rPr lang="de-DE" altLang="de-DE">
                <a:solidFill>
                  <a:srgbClr val="000000"/>
                </a:solidFill>
              </a:rPr>
              <a:pPr eaLnBrk="1" hangingPunct="1"/>
              <a:t>22</a:t>
            </a:fld>
            <a:endParaRPr lang="de-DE" altLang="de-DE">
              <a:solidFill>
                <a:srgbClr val="000000"/>
              </a:solidFill>
            </a:endParaRPr>
          </a:p>
        </p:txBody>
      </p:sp>
      <p:sp>
        <p:nvSpPr>
          <p:cNvPr id="84995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84996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 altLang="de-DE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9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9pPr>
          </a:lstStyle>
          <a:p>
            <a:pPr eaLnBrk="1" hangingPunct="1"/>
            <a:fld id="{03F32682-6B1B-456C-B868-C3B209F43C1A}" type="slidenum">
              <a:rPr lang="de-DE" altLang="de-DE">
                <a:solidFill>
                  <a:srgbClr val="000000"/>
                </a:solidFill>
              </a:rPr>
              <a:pPr eaLnBrk="1" hangingPunct="1"/>
              <a:t>23</a:t>
            </a:fld>
            <a:endParaRPr lang="de-DE" altLang="de-DE">
              <a:solidFill>
                <a:srgbClr val="000000"/>
              </a:solidFill>
            </a:endParaRPr>
          </a:p>
        </p:txBody>
      </p:sp>
      <p:sp>
        <p:nvSpPr>
          <p:cNvPr id="86019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86020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 altLang="de-DE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9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9pPr>
          </a:lstStyle>
          <a:p>
            <a:pPr eaLnBrk="1" hangingPunct="1"/>
            <a:fld id="{03F32682-6B1B-456C-B868-C3B209F43C1A}" type="slidenum">
              <a:rPr lang="de-DE" altLang="de-DE">
                <a:solidFill>
                  <a:srgbClr val="000000"/>
                </a:solidFill>
              </a:rPr>
              <a:pPr eaLnBrk="1" hangingPunct="1"/>
              <a:t>24</a:t>
            </a:fld>
            <a:endParaRPr lang="de-DE" altLang="de-DE">
              <a:solidFill>
                <a:srgbClr val="000000"/>
              </a:solidFill>
            </a:endParaRPr>
          </a:p>
        </p:txBody>
      </p:sp>
      <p:sp>
        <p:nvSpPr>
          <p:cNvPr id="86019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86020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 altLang="de-DE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9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9pPr>
          </a:lstStyle>
          <a:p>
            <a:pPr eaLnBrk="1" hangingPunct="1"/>
            <a:fld id="{03F32682-6B1B-456C-B868-C3B209F43C1A}" type="slidenum">
              <a:rPr lang="de-DE" altLang="de-DE">
                <a:solidFill>
                  <a:srgbClr val="000000"/>
                </a:solidFill>
              </a:rPr>
              <a:pPr eaLnBrk="1" hangingPunct="1"/>
              <a:t>25</a:t>
            </a:fld>
            <a:endParaRPr lang="de-DE" altLang="de-DE">
              <a:solidFill>
                <a:srgbClr val="000000"/>
              </a:solidFill>
            </a:endParaRPr>
          </a:p>
        </p:txBody>
      </p:sp>
      <p:sp>
        <p:nvSpPr>
          <p:cNvPr id="86019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86020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 altLang="de-DE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9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9pPr>
          </a:lstStyle>
          <a:p>
            <a:pPr eaLnBrk="1" hangingPunct="1"/>
            <a:fld id="{03F32682-6B1B-456C-B868-C3B209F43C1A}" type="slidenum">
              <a:rPr lang="de-DE" altLang="de-DE">
                <a:solidFill>
                  <a:srgbClr val="000000"/>
                </a:solidFill>
              </a:rPr>
              <a:pPr eaLnBrk="1" hangingPunct="1"/>
              <a:t>26</a:t>
            </a:fld>
            <a:endParaRPr lang="de-DE" altLang="de-DE">
              <a:solidFill>
                <a:srgbClr val="000000"/>
              </a:solidFill>
            </a:endParaRPr>
          </a:p>
        </p:txBody>
      </p:sp>
      <p:sp>
        <p:nvSpPr>
          <p:cNvPr id="86019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86020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 altLang="de-DE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9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9pPr>
          </a:lstStyle>
          <a:p>
            <a:pPr eaLnBrk="1" hangingPunct="1"/>
            <a:fld id="{03F32682-6B1B-456C-B868-C3B209F43C1A}" type="slidenum">
              <a:rPr lang="de-DE" altLang="de-DE">
                <a:solidFill>
                  <a:srgbClr val="000000"/>
                </a:solidFill>
              </a:rPr>
              <a:pPr eaLnBrk="1" hangingPunct="1"/>
              <a:t>27</a:t>
            </a:fld>
            <a:endParaRPr lang="de-DE" altLang="de-DE">
              <a:solidFill>
                <a:srgbClr val="000000"/>
              </a:solidFill>
            </a:endParaRPr>
          </a:p>
        </p:txBody>
      </p:sp>
      <p:sp>
        <p:nvSpPr>
          <p:cNvPr id="86019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86020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 altLang="de-DE" smtClean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9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9pPr>
          </a:lstStyle>
          <a:p>
            <a:pPr eaLnBrk="1" hangingPunct="1"/>
            <a:fld id="{03F32682-6B1B-456C-B868-C3B209F43C1A}" type="slidenum">
              <a:rPr lang="de-DE" altLang="de-DE">
                <a:solidFill>
                  <a:srgbClr val="000000"/>
                </a:solidFill>
              </a:rPr>
              <a:pPr eaLnBrk="1" hangingPunct="1"/>
              <a:t>28</a:t>
            </a:fld>
            <a:endParaRPr lang="de-DE" altLang="de-DE">
              <a:solidFill>
                <a:srgbClr val="000000"/>
              </a:solidFill>
            </a:endParaRPr>
          </a:p>
        </p:txBody>
      </p:sp>
      <p:sp>
        <p:nvSpPr>
          <p:cNvPr id="86019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86020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 altLang="de-DE" smtClean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9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9pPr>
          </a:lstStyle>
          <a:p>
            <a:pPr eaLnBrk="1" hangingPunct="1"/>
            <a:fld id="{03F32682-6B1B-456C-B868-C3B209F43C1A}" type="slidenum">
              <a:rPr lang="de-DE" altLang="de-DE">
                <a:solidFill>
                  <a:srgbClr val="000000"/>
                </a:solidFill>
              </a:rPr>
              <a:pPr eaLnBrk="1" hangingPunct="1"/>
              <a:t>29</a:t>
            </a:fld>
            <a:endParaRPr lang="de-DE" altLang="de-DE">
              <a:solidFill>
                <a:srgbClr val="000000"/>
              </a:solidFill>
            </a:endParaRPr>
          </a:p>
        </p:txBody>
      </p:sp>
      <p:sp>
        <p:nvSpPr>
          <p:cNvPr id="86019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86020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 altLang="de-DE" smtClean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9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9pPr>
          </a:lstStyle>
          <a:p>
            <a:pPr eaLnBrk="1" hangingPunct="1"/>
            <a:fld id="{8CD55618-55EC-4A7A-A86E-FD5985642CE1}" type="slidenum">
              <a:rPr lang="de-DE" altLang="de-DE">
                <a:solidFill>
                  <a:srgbClr val="000000"/>
                </a:solidFill>
              </a:rPr>
              <a:pPr eaLnBrk="1" hangingPunct="1"/>
              <a:t>30</a:t>
            </a:fld>
            <a:endParaRPr lang="de-DE" altLang="de-DE">
              <a:solidFill>
                <a:srgbClr val="000000"/>
              </a:solidFill>
            </a:endParaRPr>
          </a:p>
        </p:txBody>
      </p:sp>
      <p:sp>
        <p:nvSpPr>
          <p:cNvPr id="92163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92164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 altLang="de-DE" smtClean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9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9pPr>
          </a:lstStyle>
          <a:p>
            <a:pPr eaLnBrk="1" hangingPunct="1"/>
            <a:fld id="{8A739448-2BBB-48FE-B764-548618C6315A}" type="slidenum">
              <a:rPr lang="de-DE" altLang="de-DE">
                <a:solidFill>
                  <a:srgbClr val="000000"/>
                </a:solidFill>
              </a:rPr>
              <a:pPr eaLnBrk="1" hangingPunct="1"/>
              <a:t>31</a:t>
            </a:fld>
            <a:endParaRPr lang="de-DE" altLang="de-DE">
              <a:solidFill>
                <a:srgbClr val="000000"/>
              </a:solidFill>
            </a:endParaRPr>
          </a:p>
        </p:txBody>
      </p:sp>
      <p:sp>
        <p:nvSpPr>
          <p:cNvPr id="93187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93188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 altLang="de-DE" smtClean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9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9pPr>
          </a:lstStyle>
          <a:p>
            <a:pPr eaLnBrk="1" hangingPunct="1"/>
            <a:fld id="{67AB22A4-E990-43A4-A79D-3AD985A9992C}" type="slidenum">
              <a:rPr lang="de-DE" altLang="de-DE">
                <a:solidFill>
                  <a:srgbClr val="000000"/>
                </a:solidFill>
              </a:rPr>
              <a:pPr eaLnBrk="1" hangingPunct="1"/>
              <a:t>32</a:t>
            </a:fld>
            <a:endParaRPr lang="de-DE" altLang="de-DE">
              <a:solidFill>
                <a:srgbClr val="000000"/>
              </a:solidFill>
            </a:endParaRPr>
          </a:p>
        </p:txBody>
      </p:sp>
      <p:sp>
        <p:nvSpPr>
          <p:cNvPr id="94211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94212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 altLang="de-DE" smtClean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9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9pPr>
          </a:lstStyle>
          <a:p>
            <a:pPr eaLnBrk="1" hangingPunct="1"/>
            <a:fld id="{67AB22A4-E990-43A4-A79D-3AD985A9992C}" type="slidenum">
              <a:rPr lang="de-DE" altLang="de-DE">
                <a:solidFill>
                  <a:srgbClr val="000000"/>
                </a:solidFill>
              </a:rPr>
              <a:pPr eaLnBrk="1" hangingPunct="1"/>
              <a:t>33</a:t>
            </a:fld>
            <a:endParaRPr lang="de-DE" altLang="de-DE">
              <a:solidFill>
                <a:srgbClr val="000000"/>
              </a:solidFill>
            </a:endParaRPr>
          </a:p>
        </p:txBody>
      </p:sp>
      <p:sp>
        <p:nvSpPr>
          <p:cNvPr id="94211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94212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 altLang="de-DE" smtClean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9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9pPr>
          </a:lstStyle>
          <a:p>
            <a:pPr eaLnBrk="1" hangingPunct="1"/>
            <a:fld id="{96D33F08-4E8D-4584-B530-1CA3EB691977}" type="slidenum">
              <a:rPr lang="de-DE" altLang="de-DE">
                <a:solidFill>
                  <a:srgbClr val="000000"/>
                </a:solidFill>
              </a:rPr>
              <a:pPr eaLnBrk="1" hangingPunct="1"/>
              <a:t>45</a:t>
            </a:fld>
            <a:endParaRPr lang="de-DE" altLang="de-DE">
              <a:solidFill>
                <a:srgbClr val="000000"/>
              </a:solidFill>
            </a:endParaRPr>
          </a:p>
        </p:txBody>
      </p:sp>
      <p:sp>
        <p:nvSpPr>
          <p:cNvPr id="96259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96260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 altLang="de-DE" smtClean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Folienbildplatzhalt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267" name="Notizenplatzhal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e-DE" smtClean="0"/>
          </a:p>
        </p:txBody>
      </p:sp>
      <p:sp>
        <p:nvSpPr>
          <p:cNvPr id="10244" name="Foliennummernplatzhalt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9BE262B-D85C-4A44-955B-03FB4D53C648}" type="slidenum">
              <a:rPr lang="de-D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48</a:t>
            </a:fld>
            <a:endParaRPr lang="de-DE" smtClean="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9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9pPr>
          </a:lstStyle>
          <a:p>
            <a:pPr eaLnBrk="1" hangingPunct="1"/>
            <a:fld id="{88D1B671-7722-4554-BBC7-B7F9455F18D0}" type="slidenum">
              <a:rPr lang="de-DE" altLang="de-DE">
                <a:solidFill>
                  <a:srgbClr val="000000"/>
                </a:solidFill>
              </a:rPr>
              <a:pPr eaLnBrk="1" hangingPunct="1"/>
              <a:t>52</a:t>
            </a:fld>
            <a:endParaRPr lang="de-DE" altLang="de-DE">
              <a:solidFill>
                <a:srgbClr val="000000"/>
              </a:solidFill>
            </a:endParaRPr>
          </a:p>
        </p:txBody>
      </p:sp>
      <p:sp>
        <p:nvSpPr>
          <p:cNvPr id="103427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03428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 altLang="de-DE" smtClean="0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9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9pPr>
          </a:lstStyle>
          <a:p>
            <a:pPr eaLnBrk="1" hangingPunct="1"/>
            <a:fld id="{88D1B671-7722-4554-BBC7-B7F9455F18D0}" type="slidenum">
              <a:rPr lang="de-DE" altLang="de-DE">
                <a:solidFill>
                  <a:srgbClr val="000000"/>
                </a:solidFill>
              </a:rPr>
              <a:pPr eaLnBrk="1" hangingPunct="1"/>
              <a:t>53</a:t>
            </a:fld>
            <a:endParaRPr lang="de-DE" altLang="de-DE">
              <a:solidFill>
                <a:srgbClr val="000000"/>
              </a:solidFill>
            </a:endParaRPr>
          </a:p>
        </p:txBody>
      </p:sp>
      <p:sp>
        <p:nvSpPr>
          <p:cNvPr id="103427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03428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 altLang="de-DE" smtClean="0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9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9pPr>
          </a:lstStyle>
          <a:p>
            <a:pPr eaLnBrk="1" hangingPunct="1"/>
            <a:fld id="{88D1B671-7722-4554-BBC7-B7F9455F18D0}" type="slidenum">
              <a:rPr lang="de-DE" altLang="de-DE">
                <a:solidFill>
                  <a:srgbClr val="000000"/>
                </a:solidFill>
              </a:rPr>
              <a:pPr eaLnBrk="1" hangingPunct="1"/>
              <a:t>54</a:t>
            </a:fld>
            <a:endParaRPr lang="de-DE" altLang="de-DE">
              <a:solidFill>
                <a:srgbClr val="000000"/>
              </a:solidFill>
            </a:endParaRPr>
          </a:p>
        </p:txBody>
      </p:sp>
      <p:sp>
        <p:nvSpPr>
          <p:cNvPr id="103427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03428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 altLang="de-DE" smtClean="0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9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9pPr>
          </a:lstStyle>
          <a:p>
            <a:pPr eaLnBrk="1" hangingPunct="1"/>
            <a:fld id="{88D1B671-7722-4554-BBC7-B7F9455F18D0}" type="slidenum">
              <a:rPr lang="de-DE" altLang="de-DE">
                <a:solidFill>
                  <a:srgbClr val="000000"/>
                </a:solidFill>
              </a:rPr>
              <a:pPr eaLnBrk="1" hangingPunct="1"/>
              <a:t>55</a:t>
            </a:fld>
            <a:endParaRPr lang="de-DE" altLang="de-DE">
              <a:solidFill>
                <a:srgbClr val="000000"/>
              </a:solidFill>
            </a:endParaRPr>
          </a:p>
        </p:txBody>
      </p:sp>
      <p:sp>
        <p:nvSpPr>
          <p:cNvPr id="103427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03428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 altLang="de-DE" smtClean="0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9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9pPr>
          </a:lstStyle>
          <a:p>
            <a:pPr eaLnBrk="1" hangingPunct="1"/>
            <a:fld id="{88D1B671-7722-4554-BBC7-B7F9455F18D0}" type="slidenum">
              <a:rPr lang="de-DE" altLang="de-DE">
                <a:solidFill>
                  <a:srgbClr val="000000"/>
                </a:solidFill>
              </a:rPr>
              <a:pPr eaLnBrk="1" hangingPunct="1"/>
              <a:t>56</a:t>
            </a:fld>
            <a:endParaRPr lang="de-DE" altLang="de-DE">
              <a:solidFill>
                <a:srgbClr val="000000"/>
              </a:solidFill>
            </a:endParaRPr>
          </a:p>
        </p:txBody>
      </p:sp>
      <p:sp>
        <p:nvSpPr>
          <p:cNvPr id="103427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03428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 altLang="de-DE" smtClean="0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9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9pPr>
          </a:lstStyle>
          <a:p>
            <a:pPr eaLnBrk="1" hangingPunct="1"/>
            <a:fld id="{1EBFBE25-51F1-4D8F-BA9C-8AE2B2C1C07F}" type="slidenum">
              <a:rPr lang="de-DE" altLang="de-DE">
                <a:solidFill>
                  <a:srgbClr val="000000"/>
                </a:solidFill>
              </a:rPr>
              <a:pPr eaLnBrk="1" hangingPunct="1"/>
              <a:t>58</a:t>
            </a:fld>
            <a:endParaRPr lang="de-DE" altLang="de-DE">
              <a:solidFill>
                <a:srgbClr val="000000"/>
              </a:solidFill>
            </a:endParaRPr>
          </a:p>
        </p:txBody>
      </p:sp>
      <p:sp>
        <p:nvSpPr>
          <p:cNvPr id="104451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04452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 altLang="de-DE" smtClean="0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9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9pPr>
          </a:lstStyle>
          <a:p>
            <a:pPr eaLnBrk="1" hangingPunct="1"/>
            <a:fld id="{1EBFBE25-51F1-4D8F-BA9C-8AE2B2C1C07F}" type="slidenum">
              <a:rPr lang="de-DE" altLang="de-DE">
                <a:solidFill>
                  <a:srgbClr val="000000"/>
                </a:solidFill>
              </a:rPr>
              <a:pPr eaLnBrk="1" hangingPunct="1"/>
              <a:t>59</a:t>
            </a:fld>
            <a:endParaRPr lang="de-DE" altLang="de-DE">
              <a:solidFill>
                <a:srgbClr val="000000"/>
              </a:solidFill>
            </a:endParaRPr>
          </a:p>
        </p:txBody>
      </p:sp>
      <p:sp>
        <p:nvSpPr>
          <p:cNvPr id="104451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04452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 altLang="de-DE" smtClean="0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9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9pPr>
          </a:lstStyle>
          <a:p>
            <a:pPr eaLnBrk="1" hangingPunct="1"/>
            <a:fld id="{1EBFBE25-51F1-4D8F-BA9C-8AE2B2C1C07F}" type="slidenum">
              <a:rPr lang="de-DE" altLang="de-DE">
                <a:solidFill>
                  <a:srgbClr val="000000"/>
                </a:solidFill>
              </a:rPr>
              <a:pPr eaLnBrk="1" hangingPunct="1"/>
              <a:t>60</a:t>
            </a:fld>
            <a:endParaRPr lang="de-DE" altLang="de-DE">
              <a:solidFill>
                <a:srgbClr val="000000"/>
              </a:solidFill>
            </a:endParaRPr>
          </a:p>
        </p:txBody>
      </p:sp>
      <p:sp>
        <p:nvSpPr>
          <p:cNvPr id="104451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04452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 altLang="de-DE" smtClean="0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9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9pPr>
          </a:lstStyle>
          <a:p>
            <a:pPr eaLnBrk="1" hangingPunct="1"/>
            <a:fld id="{1EBFBE25-51F1-4D8F-BA9C-8AE2B2C1C07F}" type="slidenum">
              <a:rPr lang="de-DE" altLang="de-DE">
                <a:solidFill>
                  <a:srgbClr val="000000"/>
                </a:solidFill>
              </a:rPr>
              <a:pPr eaLnBrk="1" hangingPunct="1"/>
              <a:t>61</a:t>
            </a:fld>
            <a:endParaRPr lang="de-DE" altLang="de-DE">
              <a:solidFill>
                <a:srgbClr val="000000"/>
              </a:solidFill>
            </a:endParaRPr>
          </a:p>
        </p:txBody>
      </p:sp>
      <p:sp>
        <p:nvSpPr>
          <p:cNvPr id="104451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04452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 altLang="de-DE" smtClean="0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9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9pPr>
          </a:lstStyle>
          <a:p>
            <a:pPr eaLnBrk="1" hangingPunct="1"/>
            <a:fld id="{1EBFBE25-51F1-4D8F-BA9C-8AE2B2C1C07F}" type="slidenum">
              <a:rPr lang="de-DE" altLang="de-DE">
                <a:solidFill>
                  <a:srgbClr val="000000"/>
                </a:solidFill>
              </a:rPr>
              <a:pPr eaLnBrk="1" hangingPunct="1"/>
              <a:t>62</a:t>
            </a:fld>
            <a:endParaRPr lang="de-DE" altLang="de-DE">
              <a:solidFill>
                <a:srgbClr val="000000"/>
              </a:solidFill>
            </a:endParaRPr>
          </a:p>
        </p:txBody>
      </p:sp>
      <p:sp>
        <p:nvSpPr>
          <p:cNvPr id="104451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04452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 altLang="de-DE" smtClean="0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9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9pPr>
          </a:lstStyle>
          <a:p>
            <a:pPr eaLnBrk="1" hangingPunct="1"/>
            <a:fld id="{1EBFBE25-51F1-4D8F-BA9C-8AE2B2C1C07F}" type="slidenum">
              <a:rPr lang="de-DE" altLang="de-DE">
                <a:solidFill>
                  <a:srgbClr val="000000"/>
                </a:solidFill>
              </a:rPr>
              <a:pPr eaLnBrk="1" hangingPunct="1"/>
              <a:t>63</a:t>
            </a:fld>
            <a:endParaRPr lang="de-DE" altLang="de-DE">
              <a:solidFill>
                <a:srgbClr val="000000"/>
              </a:solidFill>
            </a:endParaRPr>
          </a:p>
        </p:txBody>
      </p:sp>
      <p:sp>
        <p:nvSpPr>
          <p:cNvPr id="104451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04452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 altLang="de-DE" smtClean="0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9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9pPr>
          </a:lstStyle>
          <a:p>
            <a:pPr eaLnBrk="1" hangingPunct="1"/>
            <a:fld id="{1EBFBE25-51F1-4D8F-BA9C-8AE2B2C1C07F}" type="slidenum">
              <a:rPr lang="de-DE" altLang="de-DE">
                <a:solidFill>
                  <a:srgbClr val="000000"/>
                </a:solidFill>
              </a:rPr>
              <a:pPr eaLnBrk="1" hangingPunct="1"/>
              <a:t>64</a:t>
            </a:fld>
            <a:endParaRPr lang="de-DE" altLang="de-DE">
              <a:solidFill>
                <a:srgbClr val="000000"/>
              </a:solidFill>
            </a:endParaRPr>
          </a:p>
        </p:txBody>
      </p:sp>
      <p:sp>
        <p:nvSpPr>
          <p:cNvPr id="104451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04452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 altLang="de-DE" smtClean="0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9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9pPr>
          </a:lstStyle>
          <a:p>
            <a:pPr eaLnBrk="1" hangingPunct="1"/>
            <a:fld id="{88D1B671-7722-4554-BBC7-B7F9455F18D0}" type="slidenum">
              <a:rPr lang="de-DE" altLang="de-DE">
                <a:solidFill>
                  <a:srgbClr val="000000"/>
                </a:solidFill>
              </a:rPr>
              <a:pPr eaLnBrk="1" hangingPunct="1"/>
              <a:t>65</a:t>
            </a:fld>
            <a:endParaRPr lang="de-DE" altLang="de-DE">
              <a:solidFill>
                <a:srgbClr val="000000"/>
              </a:solidFill>
            </a:endParaRPr>
          </a:p>
        </p:txBody>
      </p:sp>
      <p:sp>
        <p:nvSpPr>
          <p:cNvPr id="103427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03428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 altLang="de-DE" smtClean="0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9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9pPr>
          </a:lstStyle>
          <a:p>
            <a:pPr eaLnBrk="1" hangingPunct="1"/>
            <a:fld id="{88D1B671-7722-4554-BBC7-B7F9455F18D0}" type="slidenum">
              <a:rPr lang="de-DE" altLang="de-DE">
                <a:solidFill>
                  <a:srgbClr val="000000"/>
                </a:solidFill>
              </a:rPr>
              <a:pPr eaLnBrk="1" hangingPunct="1"/>
              <a:t>66</a:t>
            </a:fld>
            <a:endParaRPr lang="de-DE" altLang="de-DE">
              <a:solidFill>
                <a:srgbClr val="000000"/>
              </a:solidFill>
            </a:endParaRPr>
          </a:p>
        </p:txBody>
      </p:sp>
      <p:sp>
        <p:nvSpPr>
          <p:cNvPr id="103427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03428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 altLang="de-DE" smtClean="0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9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9pPr>
          </a:lstStyle>
          <a:p>
            <a:pPr eaLnBrk="1" hangingPunct="1"/>
            <a:fld id="{88D1B671-7722-4554-BBC7-B7F9455F18D0}" type="slidenum">
              <a:rPr lang="de-DE" altLang="de-DE">
                <a:solidFill>
                  <a:srgbClr val="000000"/>
                </a:solidFill>
              </a:rPr>
              <a:pPr eaLnBrk="1" hangingPunct="1"/>
              <a:t>67</a:t>
            </a:fld>
            <a:endParaRPr lang="de-DE" altLang="de-DE">
              <a:solidFill>
                <a:srgbClr val="000000"/>
              </a:solidFill>
            </a:endParaRPr>
          </a:p>
        </p:txBody>
      </p:sp>
      <p:sp>
        <p:nvSpPr>
          <p:cNvPr id="103427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03428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 altLang="de-DE" smtClean="0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9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9pPr>
          </a:lstStyle>
          <a:p>
            <a:pPr eaLnBrk="1" hangingPunct="1"/>
            <a:fld id="{88D1B671-7722-4554-BBC7-B7F9455F18D0}" type="slidenum">
              <a:rPr lang="de-DE" altLang="de-DE">
                <a:solidFill>
                  <a:srgbClr val="000000"/>
                </a:solidFill>
              </a:rPr>
              <a:pPr eaLnBrk="1" hangingPunct="1"/>
              <a:t>68</a:t>
            </a:fld>
            <a:endParaRPr lang="de-DE" altLang="de-DE">
              <a:solidFill>
                <a:srgbClr val="000000"/>
              </a:solidFill>
            </a:endParaRPr>
          </a:p>
        </p:txBody>
      </p:sp>
      <p:sp>
        <p:nvSpPr>
          <p:cNvPr id="103427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03428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 altLang="de-DE" smtClean="0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9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9pPr>
          </a:lstStyle>
          <a:p>
            <a:pPr eaLnBrk="1" hangingPunct="1"/>
            <a:fld id="{88D1B671-7722-4554-BBC7-B7F9455F18D0}" type="slidenum">
              <a:rPr lang="de-DE" altLang="de-DE">
                <a:solidFill>
                  <a:srgbClr val="000000"/>
                </a:solidFill>
              </a:rPr>
              <a:pPr eaLnBrk="1" hangingPunct="1"/>
              <a:t>69</a:t>
            </a:fld>
            <a:endParaRPr lang="de-DE" altLang="de-DE">
              <a:solidFill>
                <a:srgbClr val="000000"/>
              </a:solidFill>
            </a:endParaRPr>
          </a:p>
        </p:txBody>
      </p:sp>
      <p:sp>
        <p:nvSpPr>
          <p:cNvPr id="103427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03428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 altLang="de-DE" smtClean="0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9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9pPr>
          </a:lstStyle>
          <a:p>
            <a:pPr eaLnBrk="1" hangingPunct="1"/>
            <a:fld id="{88D1B671-7722-4554-BBC7-B7F9455F18D0}" type="slidenum">
              <a:rPr lang="de-DE" altLang="de-DE">
                <a:solidFill>
                  <a:srgbClr val="000000"/>
                </a:solidFill>
              </a:rPr>
              <a:pPr eaLnBrk="1" hangingPunct="1"/>
              <a:t>70</a:t>
            </a:fld>
            <a:endParaRPr lang="de-DE" altLang="de-DE">
              <a:solidFill>
                <a:srgbClr val="000000"/>
              </a:solidFill>
            </a:endParaRPr>
          </a:p>
        </p:txBody>
      </p:sp>
      <p:sp>
        <p:nvSpPr>
          <p:cNvPr id="103427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03428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 altLang="de-DE" smtClean="0"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9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9pPr>
          </a:lstStyle>
          <a:p>
            <a:pPr eaLnBrk="1" hangingPunct="1"/>
            <a:fld id="{4E9FA566-F37B-4226-941C-D46CDBA32D65}" type="slidenum">
              <a:rPr lang="de-DE" altLang="de-DE">
                <a:solidFill>
                  <a:srgbClr val="000000"/>
                </a:solidFill>
              </a:rPr>
              <a:pPr eaLnBrk="1" hangingPunct="1"/>
              <a:t>71</a:t>
            </a:fld>
            <a:endParaRPr lang="de-DE" altLang="de-DE">
              <a:solidFill>
                <a:srgbClr val="000000"/>
              </a:solidFill>
            </a:endParaRPr>
          </a:p>
        </p:txBody>
      </p:sp>
      <p:sp>
        <p:nvSpPr>
          <p:cNvPr id="105475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05476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 altLang="de-DE" smtClean="0"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9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9pPr>
          </a:lstStyle>
          <a:p>
            <a:pPr eaLnBrk="1" hangingPunct="1"/>
            <a:fld id="{C2A32040-78A8-4D25-8F47-E51C27791DB4}" type="slidenum">
              <a:rPr lang="de-DE" altLang="de-DE">
                <a:solidFill>
                  <a:srgbClr val="000000"/>
                </a:solidFill>
              </a:rPr>
              <a:pPr eaLnBrk="1" hangingPunct="1"/>
              <a:t>72</a:t>
            </a:fld>
            <a:endParaRPr lang="de-DE" altLang="de-DE">
              <a:solidFill>
                <a:srgbClr val="000000"/>
              </a:solidFill>
            </a:endParaRPr>
          </a:p>
        </p:txBody>
      </p:sp>
      <p:sp>
        <p:nvSpPr>
          <p:cNvPr id="106499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06500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 altLang="de-DE" smtClean="0"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9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9pPr>
          </a:lstStyle>
          <a:p>
            <a:pPr eaLnBrk="1" hangingPunct="1"/>
            <a:fld id="{C2A32040-78A8-4D25-8F47-E51C27791DB4}" type="slidenum">
              <a:rPr lang="de-DE" altLang="de-DE">
                <a:solidFill>
                  <a:srgbClr val="000000"/>
                </a:solidFill>
              </a:rPr>
              <a:pPr eaLnBrk="1" hangingPunct="1"/>
              <a:t>73</a:t>
            </a:fld>
            <a:endParaRPr lang="de-DE" altLang="de-DE">
              <a:solidFill>
                <a:srgbClr val="000000"/>
              </a:solidFill>
            </a:endParaRPr>
          </a:p>
        </p:txBody>
      </p:sp>
      <p:sp>
        <p:nvSpPr>
          <p:cNvPr id="106499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06500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 altLang="de-DE" smtClean="0"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9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9pPr>
          </a:lstStyle>
          <a:p>
            <a:pPr eaLnBrk="1" hangingPunct="1"/>
            <a:fld id="{C2A32040-78A8-4D25-8F47-E51C27791DB4}" type="slidenum">
              <a:rPr lang="de-DE" altLang="de-DE">
                <a:solidFill>
                  <a:srgbClr val="000000"/>
                </a:solidFill>
              </a:rPr>
              <a:pPr eaLnBrk="1" hangingPunct="1"/>
              <a:t>74</a:t>
            </a:fld>
            <a:endParaRPr lang="de-DE" altLang="de-DE">
              <a:solidFill>
                <a:srgbClr val="000000"/>
              </a:solidFill>
            </a:endParaRPr>
          </a:p>
        </p:txBody>
      </p:sp>
      <p:sp>
        <p:nvSpPr>
          <p:cNvPr id="106499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06500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 altLang="de-DE" smtClean="0"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9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9pPr>
          </a:lstStyle>
          <a:p>
            <a:pPr eaLnBrk="1" hangingPunct="1"/>
            <a:fld id="{8D825300-0381-4A84-AD75-59BC2009FCB8}" type="slidenum">
              <a:rPr lang="de-DE" altLang="de-DE">
                <a:solidFill>
                  <a:srgbClr val="000000"/>
                </a:solidFill>
              </a:rPr>
              <a:pPr eaLnBrk="1" hangingPunct="1"/>
              <a:t>75</a:t>
            </a:fld>
            <a:endParaRPr lang="de-DE" altLang="de-DE">
              <a:solidFill>
                <a:srgbClr val="000000"/>
              </a:solidFill>
            </a:endParaRPr>
          </a:p>
        </p:txBody>
      </p:sp>
      <p:sp>
        <p:nvSpPr>
          <p:cNvPr id="110595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10596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 altLang="de-DE" smtClean="0"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9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9pPr>
          </a:lstStyle>
          <a:p>
            <a:pPr eaLnBrk="1" hangingPunct="1"/>
            <a:fld id="{8D825300-0381-4A84-AD75-59BC2009FCB8}" type="slidenum">
              <a:rPr lang="de-DE" altLang="de-DE">
                <a:solidFill>
                  <a:srgbClr val="000000"/>
                </a:solidFill>
              </a:rPr>
              <a:pPr eaLnBrk="1" hangingPunct="1"/>
              <a:t>76</a:t>
            </a:fld>
            <a:endParaRPr lang="de-DE" altLang="de-DE">
              <a:solidFill>
                <a:srgbClr val="000000"/>
              </a:solidFill>
            </a:endParaRPr>
          </a:p>
        </p:txBody>
      </p:sp>
      <p:sp>
        <p:nvSpPr>
          <p:cNvPr id="110595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10596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 altLang="de-DE" smtClean="0"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9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9pPr>
          </a:lstStyle>
          <a:p>
            <a:pPr eaLnBrk="1" hangingPunct="1"/>
            <a:fld id="{8D825300-0381-4A84-AD75-59BC2009FCB8}" type="slidenum">
              <a:rPr lang="de-DE" altLang="de-DE">
                <a:solidFill>
                  <a:srgbClr val="000000"/>
                </a:solidFill>
              </a:rPr>
              <a:pPr eaLnBrk="1" hangingPunct="1"/>
              <a:t>77</a:t>
            </a:fld>
            <a:endParaRPr lang="de-DE" altLang="de-DE">
              <a:solidFill>
                <a:srgbClr val="000000"/>
              </a:solidFill>
            </a:endParaRPr>
          </a:p>
        </p:txBody>
      </p:sp>
      <p:sp>
        <p:nvSpPr>
          <p:cNvPr id="110595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10596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 altLang="de-DE" smtClean="0"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9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9pPr>
          </a:lstStyle>
          <a:p>
            <a:pPr eaLnBrk="1" hangingPunct="1"/>
            <a:fld id="{8D825300-0381-4A84-AD75-59BC2009FCB8}" type="slidenum">
              <a:rPr lang="de-DE" altLang="de-DE">
                <a:solidFill>
                  <a:srgbClr val="000000"/>
                </a:solidFill>
              </a:rPr>
              <a:pPr eaLnBrk="1" hangingPunct="1"/>
              <a:t>78</a:t>
            </a:fld>
            <a:endParaRPr lang="de-DE" altLang="de-DE">
              <a:solidFill>
                <a:srgbClr val="000000"/>
              </a:solidFill>
            </a:endParaRPr>
          </a:p>
        </p:txBody>
      </p:sp>
      <p:sp>
        <p:nvSpPr>
          <p:cNvPr id="110595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10596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 altLang="de-DE" smtClean="0"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9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9pPr>
          </a:lstStyle>
          <a:p>
            <a:pPr eaLnBrk="1" hangingPunct="1"/>
            <a:fld id="{7B0E86CE-8069-4DF2-8865-815DF4C63EC1}" type="slidenum">
              <a:rPr lang="de-DE" altLang="de-DE">
                <a:solidFill>
                  <a:srgbClr val="000000"/>
                </a:solidFill>
              </a:rPr>
              <a:pPr eaLnBrk="1" hangingPunct="1"/>
              <a:t>79</a:t>
            </a:fld>
            <a:endParaRPr lang="de-DE" altLang="de-DE">
              <a:solidFill>
                <a:srgbClr val="000000"/>
              </a:solidFill>
            </a:endParaRPr>
          </a:p>
        </p:txBody>
      </p:sp>
      <p:sp>
        <p:nvSpPr>
          <p:cNvPr id="58371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8372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 altLang="de-DE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altLang="de-DE" smtClean="0"/>
              <a:t>09.03.14</a:t>
            </a:r>
            <a:endParaRPr lang="de-DE" altLang="de-DE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altLang="de-DE" smtClean="0"/>
              <a:t>Jahreshauptversammlung  09. März 2012</a:t>
            </a:r>
            <a:endParaRPr lang="de-DE" altLang="de-DE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E898B2-665A-4E10-813E-5E30412041AF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310578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altLang="de-DE" smtClean="0"/>
              <a:t>09.03.14</a:t>
            </a:r>
            <a:endParaRPr lang="de-DE" altLang="de-DE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altLang="de-DE" smtClean="0"/>
              <a:t>Jahreshauptversammlung  09. März 2012</a:t>
            </a:r>
            <a:endParaRPr lang="de-DE" altLang="de-DE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9C7E71-C754-45F5-A886-B88ACFEB8C45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254484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altLang="de-DE" smtClean="0"/>
              <a:t>09.03.14</a:t>
            </a:r>
            <a:endParaRPr lang="de-DE" altLang="de-DE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altLang="de-DE" smtClean="0"/>
              <a:t>Jahreshauptversammlung  09. März 2012</a:t>
            </a:r>
            <a:endParaRPr lang="de-DE" altLang="de-DE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AA89C1-C8DB-40C7-B4ED-6AFE3AAE9CD3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079898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5425" cy="4521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5025" y="1600200"/>
            <a:ext cx="4037013" cy="4521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altLang="de-DE" smtClean="0"/>
              <a:t>09.03.14</a:t>
            </a:r>
            <a:endParaRPr lang="de-DE" altLang="de-DE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altLang="de-DE" smtClean="0"/>
              <a:t>Jahreshauptversammlung  09. März 2012</a:t>
            </a:r>
            <a:endParaRPr lang="de-DE" altLang="de-DE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C0F8C1-46D4-4CA3-A136-4297001F344B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466046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altLang="de-DE" smtClean="0"/>
              <a:t>09.03.14</a:t>
            </a:r>
            <a:endParaRPr lang="de-DE" altLang="de-DE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altLang="de-DE" smtClean="0"/>
              <a:t>Jahreshauptversammlung  09. März 2012</a:t>
            </a:r>
            <a:endParaRPr lang="de-DE" altLang="de-DE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34E151-3FC8-4506-BF5E-C777691ABF20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379188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altLang="de-DE" smtClean="0"/>
              <a:t>09.03.14</a:t>
            </a:r>
            <a:endParaRPr lang="de-DE" altLang="de-D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altLang="de-DE" smtClean="0"/>
              <a:t>Jahreshauptversammlung  09. März 2012</a:t>
            </a:r>
            <a:endParaRPr lang="de-DE" alt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3CC9C4-92AF-415A-B95E-224A87720D14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794003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altLang="de-DE" smtClean="0"/>
              <a:t>09.03.14</a:t>
            </a:r>
            <a:endParaRPr lang="de-DE" altLang="de-DE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altLang="de-DE" smtClean="0"/>
              <a:t>Jahreshauptversammlung  09. März 2012</a:t>
            </a:r>
            <a:endParaRPr lang="de-DE" altLang="de-DE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EA0A4E-DF91-44CF-8EC1-6D87FC6E58AA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4127154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altLang="de-DE" smtClean="0"/>
              <a:t>09.03.14</a:t>
            </a:r>
            <a:endParaRPr lang="de-DE" altLang="de-DE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altLang="de-DE" smtClean="0"/>
              <a:t>Jahreshauptversammlung  09. März 2012</a:t>
            </a:r>
            <a:endParaRPr lang="de-DE" altLang="de-DE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B1BF47-4815-4F3D-8BC0-AAE1E9636A30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313810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altLang="de-DE" smtClean="0"/>
              <a:t>09.03.14</a:t>
            </a:r>
            <a:endParaRPr lang="de-DE" altLang="de-DE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altLang="de-DE" smtClean="0"/>
              <a:t>Jahreshauptversammlung  09. März 2012</a:t>
            </a:r>
            <a:endParaRPr lang="de-DE" altLang="de-DE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F880FB-C583-4DEC-BBF4-1AE3FF6E5E0E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98990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altLang="de-DE" smtClean="0"/>
              <a:t>09.03.14</a:t>
            </a:r>
            <a:endParaRPr lang="de-DE" altLang="de-DE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altLang="de-DE" smtClean="0"/>
              <a:t>Jahreshauptversammlung  09. März 2012</a:t>
            </a:r>
            <a:endParaRPr lang="de-DE" altLang="de-DE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857145-4E98-471D-A92A-FA1CC8D79033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499676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6225" y="274638"/>
            <a:ext cx="2055813" cy="5846762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6625" cy="5846762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altLang="de-DE" smtClean="0"/>
              <a:t>09.03.14</a:t>
            </a:r>
            <a:endParaRPr lang="de-DE" altLang="de-DE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altLang="de-DE" smtClean="0"/>
              <a:t>Jahreshauptversammlung  09. März 2012</a:t>
            </a:r>
            <a:endParaRPr lang="de-DE" altLang="de-DE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0F4599-2AAC-4F48-8745-1AB44DAF05CC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395336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1331913" y="274638"/>
            <a:ext cx="6764337" cy="1138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de-DE" smtClean="0"/>
              <a:t>Klicken Sie, um das Format des Titeltextes zu bearbeiten</a:t>
            </a:r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4838" cy="452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de-DE" smtClean="0"/>
              <a:t>Klicken Sie, um die Formate des Gliederungstextes zu bearbeiten</a:t>
            </a:r>
          </a:p>
          <a:p>
            <a:pPr lvl="1"/>
            <a:r>
              <a:rPr lang="en-GB" altLang="de-DE" smtClean="0"/>
              <a:t>Zweite Gliederungsebene</a:t>
            </a:r>
          </a:p>
          <a:p>
            <a:pPr lvl="2"/>
            <a:r>
              <a:rPr lang="en-GB" altLang="de-DE" smtClean="0"/>
              <a:t>Dritte Gliederungsebene</a:t>
            </a:r>
          </a:p>
          <a:p>
            <a:pPr lvl="3"/>
            <a:r>
              <a:rPr lang="en-GB" altLang="de-DE" smtClean="0"/>
              <a:t>Vierte Gliederungsebene</a:t>
            </a:r>
          </a:p>
          <a:p>
            <a:pPr lvl="4"/>
            <a:r>
              <a:rPr lang="en-GB" altLang="de-DE" smtClean="0"/>
              <a:t>Fünfte Gliederungsebene</a:t>
            </a:r>
          </a:p>
          <a:p>
            <a:pPr lvl="4"/>
            <a:r>
              <a:rPr lang="en-GB" altLang="de-DE" smtClean="0"/>
              <a:t>Sechste Gliederungsebene</a:t>
            </a:r>
          </a:p>
          <a:p>
            <a:pPr lvl="4"/>
            <a:r>
              <a:rPr lang="en-GB" altLang="de-DE" smtClean="0"/>
              <a:t>Siebente Gliederungsebene</a:t>
            </a:r>
          </a:p>
          <a:p>
            <a:pPr lvl="4"/>
            <a:r>
              <a:rPr lang="en-GB" altLang="de-DE" smtClean="0"/>
              <a:t>Achte Gliederungsebene</a:t>
            </a:r>
          </a:p>
          <a:p>
            <a:pPr lvl="4"/>
            <a:r>
              <a:rPr lang="en-GB" altLang="de-DE" smtClean="0"/>
              <a:t>Neunte Gliederungsebene</a:t>
            </a:r>
          </a:p>
        </p:txBody>
      </p:sp>
      <p:sp>
        <p:nvSpPr>
          <p:cNvPr id="2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457200" y="6356350"/>
            <a:ext cx="2128838" cy="360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>
            <a:lvl1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mtClean="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r>
              <a:rPr lang="de-DE" altLang="de-DE" smtClean="0"/>
              <a:t>09.03.14</a:t>
            </a:r>
            <a:endParaRPr lang="de-DE" altLang="de-DE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ftr"/>
          </p:nvPr>
        </p:nvSpPr>
        <p:spPr bwMode="auto">
          <a:xfrm>
            <a:off x="3124200" y="6356350"/>
            <a:ext cx="2890838" cy="360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>
            <a:lvl1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mtClean="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r>
              <a:rPr lang="de-DE" altLang="de-DE" smtClean="0"/>
              <a:t>Jahreshauptversammlung  09. März 2012</a:t>
            </a:r>
            <a:endParaRPr lang="de-DE" altLang="de-DE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6553200" y="6356350"/>
            <a:ext cx="2128838" cy="360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>
            <a:lvl1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mtClean="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6E33C1CE-97F4-4F61-922D-9CA8E99E2F09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  <p:pic>
        <p:nvPicPr>
          <p:cNvPr id="1031" name="Picture 6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350" y="-6350"/>
            <a:ext cx="1590675" cy="1470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032" name="Picture 7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4150" y="0"/>
            <a:ext cx="1339850" cy="1412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hf sldNum="0" hdr="0"/>
  <p:txStyles>
    <p:titleStyle>
      <a:lvl1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 b="1">
          <a:solidFill>
            <a:srgbClr val="000000"/>
          </a:solidFill>
          <a:latin typeface="+mj-lt"/>
          <a:ea typeface="+mj-ea"/>
          <a:cs typeface="+mj-cs"/>
        </a:defRPr>
      </a:lvl1pPr>
      <a:lvl2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 b="1">
          <a:solidFill>
            <a:srgbClr val="000000"/>
          </a:solidFill>
          <a:latin typeface="Calibri" pitchFamily="32" charset="0"/>
          <a:ea typeface="Microsoft YaHei" charset="-122"/>
        </a:defRPr>
      </a:lvl2pPr>
      <a:lvl3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 b="1">
          <a:solidFill>
            <a:srgbClr val="000000"/>
          </a:solidFill>
          <a:latin typeface="Calibri" pitchFamily="32" charset="0"/>
          <a:ea typeface="Microsoft YaHei" charset="-122"/>
        </a:defRPr>
      </a:lvl3pPr>
      <a:lvl4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 b="1">
          <a:solidFill>
            <a:srgbClr val="000000"/>
          </a:solidFill>
          <a:latin typeface="Calibri" pitchFamily="32" charset="0"/>
          <a:ea typeface="Microsoft YaHei" charset="-122"/>
        </a:defRPr>
      </a:lvl4pPr>
      <a:lvl5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 b="1">
          <a:solidFill>
            <a:srgbClr val="000000"/>
          </a:solidFill>
          <a:latin typeface="Calibri" pitchFamily="32" charset="0"/>
          <a:ea typeface="Microsoft YaHei" charset="-122"/>
        </a:defRPr>
      </a:lvl5pPr>
      <a:lvl6pPr marL="2514600" indent="-228600" algn="ctr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 b="1">
          <a:solidFill>
            <a:srgbClr val="000000"/>
          </a:solidFill>
          <a:latin typeface="Calibri" pitchFamily="32" charset="0"/>
          <a:ea typeface="Microsoft YaHei" charset="-122"/>
        </a:defRPr>
      </a:lvl6pPr>
      <a:lvl7pPr marL="2971800" indent="-228600" algn="ctr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 b="1">
          <a:solidFill>
            <a:srgbClr val="000000"/>
          </a:solidFill>
          <a:latin typeface="Calibri" pitchFamily="32" charset="0"/>
          <a:ea typeface="Microsoft YaHei" charset="-122"/>
        </a:defRPr>
      </a:lvl7pPr>
      <a:lvl8pPr marL="3429000" indent="-228600" algn="ctr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 b="1">
          <a:solidFill>
            <a:srgbClr val="000000"/>
          </a:solidFill>
          <a:latin typeface="Calibri" pitchFamily="32" charset="0"/>
          <a:ea typeface="Microsoft YaHei" charset="-122"/>
        </a:defRPr>
      </a:lvl8pPr>
      <a:lvl9pPr marL="3886200" indent="-228600" algn="ctr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 b="1">
          <a:solidFill>
            <a:srgbClr val="000000"/>
          </a:solidFill>
          <a:latin typeface="Calibri" pitchFamily="32" charset="0"/>
          <a:ea typeface="Microsoft YaHei" charset="-122"/>
        </a:defRPr>
      </a:lvl9pPr>
    </p:titleStyle>
    <p:bodyStyle>
      <a:lvl1pPr marL="342900" indent="-342900" algn="l" defTabSz="449263" rtl="0" eaLnBrk="0" fontAlgn="base" hangingPunct="0">
        <a:spcBef>
          <a:spcPts val="8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49263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800">
          <a:solidFill>
            <a:srgbClr val="000000"/>
          </a:solidFill>
          <a:latin typeface="+mn-lt"/>
          <a:ea typeface="+mn-ea"/>
        </a:defRPr>
      </a:lvl2pPr>
      <a:lvl3pPr marL="1143000" indent="-228600" algn="l" defTabSz="449263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400">
          <a:solidFill>
            <a:srgbClr val="000000"/>
          </a:solidFill>
          <a:latin typeface="+mn-lt"/>
          <a:ea typeface="+mn-ea"/>
        </a:defRPr>
      </a:lvl3pPr>
      <a:lvl4pPr marL="1600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4pPr>
      <a:lvl5pPr marL="20574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5pPr>
      <a:lvl6pPr marL="2514600" indent="-228600" algn="l" defTabSz="449263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6pPr>
      <a:lvl7pPr marL="2971800" indent="-228600" algn="l" defTabSz="449263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7pPr>
      <a:lvl8pPr marL="3429000" indent="-228600" algn="l" defTabSz="449263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8pPr>
      <a:lvl9pPr marL="3886200" indent="-228600" algn="l" defTabSz="449263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microsoft.com/office/2007/relationships/hdphoto" Target="../media/hdphoto2.wdp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6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.jpeg"/><Relationship Id="rId5" Type="http://schemas.openxmlformats.org/officeDocument/2006/relationships/image" Target="../media/image43.jpeg"/><Relationship Id="rId4" Type="http://schemas.openxmlformats.org/officeDocument/2006/relationships/image" Target="../media/image42.jpe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9.jpeg"/><Relationship Id="rId5" Type="http://schemas.openxmlformats.org/officeDocument/2006/relationships/image" Target="../media/image48.jpeg"/><Relationship Id="rId4" Type="http://schemas.openxmlformats.org/officeDocument/2006/relationships/image" Target="../media/image47.jpe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2.jpeg"/><Relationship Id="rId4" Type="http://schemas.openxmlformats.org/officeDocument/2006/relationships/image" Target="../media/image51.jpeg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Text Box 2"/>
          <p:cNvSpPr txBox="1">
            <a:spLocks noChangeArrowheads="1"/>
          </p:cNvSpPr>
          <p:nvPr/>
        </p:nvSpPr>
        <p:spPr bwMode="auto">
          <a:xfrm>
            <a:off x="7932" y="3812224"/>
            <a:ext cx="9144000" cy="4808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9pPr>
          </a:lstStyle>
          <a:p>
            <a:pPr algn="ctr" eaLnBrk="1" hangingPunct="1">
              <a:spcBef>
                <a:spcPts val="800"/>
              </a:spcBef>
              <a:buClrTx/>
              <a:buFontTx/>
              <a:buNone/>
            </a:pPr>
            <a:r>
              <a:rPr lang="de-DE" altLang="de-DE" sz="3200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Freitag, 04. März 2016</a:t>
            </a:r>
            <a:endParaRPr lang="de-DE" altLang="de-DE" sz="3200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extfeld 3"/>
          <p:cNvSpPr txBox="1"/>
          <p:nvPr/>
        </p:nvSpPr>
        <p:spPr>
          <a:xfrm>
            <a:off x="0" y="3163615"/>
            <a:ext cx="9144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4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Jahreshauptversammlung</a:t>
            </a:r>
            <a:endParaRPr lang="de-DE" sz="4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007805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1"/>
          <p:cNvSpPr txBox="1">
            <a:spLocks noChangeArrowheads="1"/>
          </p:cNvSpPr>
          <p:nvPr/>
        </p:nvSpPr>
        <p:spPr bwMode="auto">
          <a:xfrm>
            <a:off x="0" y="1700808"/>
            <a:ext cx="9144000" cy="6480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9pPr>
          </a:lstStyle>
          <a:p>
            <a:pPr algn="ctr" eaLnBrk="1" hangingPunct="1">
              <a:buClrTx/>
              <a:buFontTx/>
              <a:buNone/>
            </a:pPr>
            <a:r>
              <a:rPr lang="de-DE" altLang="de-DE" sz="40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Tagesordnung </a:t>
            </a:r>
            <a:endParaRPr lang="de-DE" altLang="de-DE" sz="4000" b="1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075" name="Text Box 2"/>
          <p:cNvSpPr txBox="1">
            <a:spLocks noChangeArrowheads="1"/>
          </p:cNvSpPr>
          <p:nvPr/>
        </p:nvSpPr>
        <p:spPr bwMode="auto">
          <a:xfrm>
            <a:off x="374848" y="2287413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marL="509588" indent="-509588" eaLnBrk="0" hangingPunct="0">
              <a:tabLst>
                <a:tab pos="509588" algn="l"/>
                <a:tab pos="957263" algn="l"/>
                <a:tab pos="1406525" algn="l"/>
                <a:tab pos="1855788" algn="l"/>
                <a:tab pos="2305050" algn="l"/>
                <a:tab pos="2754313" algn="l"/>
                <a:tab pos="3203575" algn="l"/>
                <a:tab pos="3652838" algn="l"/>
                <a:tab pos="4102100" algn="l"/>
                <a:tab pos="4551363" algn="l"/>
                <a:tab pos="5000625" algn="l"/>
                <a:tab pos="5449888" algn="l"/>
                <a:tab pos="5899150" algn="l"/>
                <a:tab pos="6348413" algn="l"/>
                <a:tab pos="6797675" algn="l"/>
                <a:tab pos="7246938" algn="l"/>
                <a:tab pos="7696200" algn="l"/>
                <a:tab pos="8145463" algn="l"/>
                <a:tab pos="8594725" algn="l"/>
                <a:tab pos="9043988" algn="l"/>
                <a:tab pos="9493250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1pPr>
            <a:lvl2pPr eaLnBrk="0" hangingPunct="0">
              <a:tabLst>
                <a:tab pos="509588" algn="l"/>
                <a:tab pos="957263" algn="l"/>
                <a:tab pos="1406525" algn="l"/>
                <a:tab pos="1855788" algn="l"/>
                <a:tab pos="2305050" algn="l"/>
                <a:tab pos="2754313" algn="l"/>
                <a:tab pos="3203575" algn="l"/>
                <a:tab pos="3652838" algn="l"/>
                <a:tab pos="4102100" algn="l"/>
                <a:tab pos="4551363" algn="l"/>
                <a:tab pos="5000625" algn="l"/>
                <a:tab pos="5449888" algn="l"/>
                <a:tab pos="5899150" algn="l"/>
                <a:tab pos="6348413" algn="l"/>
                <a:tab pos="6797675" algn="l"/>
                <a:tab pos="7246938" algn="l"/>
                <a:tab pos="7696200" algn="l"/>
                <a:tab pos="8145463" algn="l"/>
                <a:tab pos="8594725" algn="l"/>
                <a:tab pos="9043988" algn="l"/>
                <a:tab pos="9493250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2pPr>
            <a:lvl3pPr eaLnBrk="0" hangingPunct="0">
              <a:tabLst>
                <a:tab pos="509588" algn="l"/>
                <a:tab pos="957263" algn="l"/>
                <a:tab pos="1406525" algn="l"/>
                <a:tab pos="1855788" algn="l"/>
                <a:tab pos="2305050" algn="l"/>
                <a:tab pos="2754313" algn="l"/>
                <a:tab pos="3203575" algn="l"/>
                <a:tab pos="3652838" algn="l"/>
                <a:tab pos="4102100" algn="l"/>
                <a:tab pos="4551363" algn="l"/>
                <a:tab pos="5000625" algn="l"/>
                <a:tab pos="5449888" algn="l"/>
                <a:tab pos="5899150" algn="l"/>
                <a:tab pos="6348413" algn="l"/>
                <a:tab pos="6797675" algn="l"/>
                <a:tab pos="7246938" algn="l"/>
                <a:tab pos="7696200" algn="l"/>
                <a:tab pos="8145463" algn="l"/>
                <a:tab pos="8594725" algn="l"/>
                <a:tab pos="9043988" algn="l"/>
                <a:tab pos="9493250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3pPr>
            <a:lvl4pPr eaLnBrk="0" hangingPunct="0">
              <a:tabLst>
                <a:tab pos="509588" algn="l"/>
                <a:tab pos="957263" algn="l"/>
                <a:tab pos="1406525" algn="l"/>
                <a:tab pos="1855788" algn="l"/>
                <a:tab pos="2305050" algn="l"/>
                <a:tab pos="2754313" algn="l"/>
                <a:tab pos="3203575" algn="l"/>
                <a:tab pos="3652838" algn="l"/>
                <a:tab pos="4102100" algn="l"/>
                <a:tab pos="4551363" algn="l"/>
                <a:tab pos="5000625" algn="l"/>
                <a:tab pos="5449888" algn="l"/>
                <a:tab pos="5899150" algn="l"/>
                <a:tab pos="6348413" algn="l"/>
                <a:tab pos="6797675" algn="l"/>
                <a:tab pos="7246938" algn="l"/>
                <a:tab pos="7696200" algn="l"/>
                <a:tab pos="8145463" algn="l"/>
                <a:tab pos="8594725" algn="l"/>
                <a:tab pos="9043988" algn="l"/>
                <a:tab pos="9493250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4pPr>
            <a:lvl5pPr eaLnBrk="0" hangingPunct="0">
              <a:tabLst>
                <a:tab pos="509588" algn="l"/>
                <a:tab pos="957263" algn="l"/>
                <a:tab pos="1406525" algn="l"/>
                <a:tab pos="1855788" algn="l"/>
                <a:tab pos="2305050" algn="l"/>
                <a:tab pos="2754313" algn="l"/>
                <a:tab pos="3203575" algn="l"/>
                <a:tab pos="3652838" algn="l"/>
                <a:tab pos="4102100" algn="l"/>
                <a:tab pos="4551363" algn="l"/>
                <a:tab pos="5000625" algn="l"/>
                <a:tab pos="5449888" algn="l"/>
                <a:tab pos="5899150" algn="l"/>
                <a:tab pos="6348413" algn="l"/>
                <a:tab pos="6797675" algn="l"/>
                <a:tab pos="7246938" algn="l"/>
                <a:tab pos="7696200" algn="l"/>
                <a:tab pos="8145463" algn="l"/>
                <a:tab pos="8594725" algn="l"/>
                <a:tab pos="9043988" algn="l"/>
                <a:tab pos="9493250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509588" algn="l"/>
                <a:tab pos="957263" algn="l"/>
                <a:tab pos="1406525" algn="l"/>
                <a:tab pos="1855788" algn="l"/>
                <a:tab pos="2305050" algn="l"/>
                <a:tab pos="2754313" algn="l"/>
                <a:tab pos="3203575" algn="l"/>
                <a:tab pos="3652838" algn="l"/>
                <a:tab pos="4102100" algn="l"/>
                <a:tab pos="4551363" algn="l"/>
                <a:tab pos="5000625" algn="l"/>
                <a:tab pos="5449888" algn="l"/>
                <a:tab pos="5899150" algn="l"/>
                <a:tab pos="6348413" algn="l"/>
                <a:tab pos="6797675" algn="l"/>
                <a:tab pos="7246938" algn="l"/>
                <a:tab pos="7696200" algn="l"/>
                <a:tab pos="8145463" algn="l"/>
                <a:tab pos="8594725" algn="l"/>
                <a:tab pos="9043988" algn="l"/>
                <a:tab pos="9493250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509588" algn="l"/>
                <a:tab pos="957263" algn="l"/>
                <a:tab pos="1406525" algn="l"/>
                <a:tab pos="1855788" algn="l"/>
                <a:tab pos="2305050" algn="l"/>
                <a:tab pos="2754313" algn="l"/>
                <a:tab pos="3203575" algn="l"/>
                <a:tab pos="3652838" algn="l"/>
                <a:tab pos="4102100" algn="l"/>
                <a:tab pos="4551363" algn="l"/>
                <a:tab pos="5000625" algn="l"/>
                <a:tab pos="5449888" algn="l"/>
                <a:tab pos="5899150" algn="l"/>
                <a:tab pos="6348413" algn="l"/>
                <a:tab pos="6797675" algn="l"/>
                <a:tab pos="7246938" algn="l"/>
                <a:tab pos="7696200" algn="l"/>
                <a:tab pos="8145463" algn="l"/>
                <a:tab pos="8594725" algn="l"/>
                <a:tab pos="9043988" algn="l"/>
                <a:tab pos="9493250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509588" algn="l"/>
                <a:tab pos="957263" algn="l"/>
                <a:tab pos="1406525" algn="l"/>
                <a:tab pos="1855788" algn="l"/>
                <a:tab pos="2305050" algn="l"/>
                <a:tab pos="2754313" algn="l"/>
                <a:tab pos="3203575" algn="l"/>
                <a:tab pos="3652838" algn="l"/>
                <a:tab pos="4102100" algn="l"/>
                <a:tab pos="4551363" algn="l"/>
                <a:tab pos="5000625" algn="l"/>
                <a:tab pos="5449888" algn="l"/>
                <a:tab pos="5899150" algn="l"/>
                <a:tab pos="6348413" algn="l"/>
                <a:tab pos="6797675" algn="l"/>
                <a:tab pos="7246938" algn="l"/>
                <a:tab pos="7696200" algn="l"/>
                <a:tab pos="8145463" algn="l"/>
                <a:tab pos="8594725" algn="l"/>
                <a:tab pos="9043988" algn="l"/>
                <a:tab pos="9493250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509588" algn="l"/>
                <a:tab pos="957263" algn="l"/>
                <a:tab pos="1406525" algn="l"/>
                <a:tab pos="1855788" algn="l"/>
                <a:tab pos="2305050" algn="l"/>
                <a:tab pos="2754313" algn="l"/>
                <a:tab pos="3203575" algn="l"/>
                <a:tab pos="3652838" algn="l"/>
                <a:tab pos="4102100" algn="l"/>
                <a:tab pos="4551363" algn="l"/>
                <a:tab pos="5000625" algn="l"/>
                <a:tab pos="5449888" algn="l"/>
                <a:tab pos="5899150" algn="l"/>
                <a:tab pos="6348413" algn="l"/>
                <a:tab pos="6797675" algn="l"/>
                <a:tab pos="7246938" algn="l"/>
                <a:tab pos="7696200" algn="l"/>
                <a:tab pos="8145463" algn="l"/>
                <a:tab pos="8594725" algn="l"/>
                <a:tab pos="9043988" algn="l"/>
                <a:tab pos="9493250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ts val="550"/>
              </a:spcBef>
              <a:buFont typeface="Times New Roman" pitchFamily="16" charset="0"/>
              <a:buAutoNum type="arabicPeriod"/>
            </a:pPr>
            <a:r>
              <a:rPr lang="de-DE" altLang="de-DE" sz="1400" b="1" dirty="0">
                <a:solidFill>
                  <a:schemeClr val="tx1"/>
                </a:solidFill>
              </a:rPr>
              <a:t>Eröffnung und Begrüßung</a:t>
            </a:r>
          </a:p>
          <a:p>
            <a:pPr eaLnBrk="1" hangingPunct="1">
              <a:lnSpc>
                <a:spcPct val="80000"/>
              </a:lnSpc>
              <a:spcBef>
                <a:spcPts val="550"/>
              </a:spcBef>
              <a:buFont typeface="Times New Roman" pitchFamily="16" charset="0"/>
              <a:buAutoNum type="arabicPeriod"/>
            </a:pPr>
            <a:r>
              <a:rPr lang="de-DE" altLang="de-DE" sz="1400" b="1" dirty="0">
                <a:solidFill>
                  <a:schemeClr val="tx1"/>
                </a:solidFill>
              </a:rPr>
              <a:t>Totenehrung</a:t>
            </a:r>
          </a:p>
          <a:p>
            <a:pPr eaLnBrk="1" hangingPunct="1">
              <a:lnSpc>
                <a:spcPct val="80000"/>
              </a:lnSpc>
              <a:spcBef>
                <a:spcPts val="550"/>
              </a:spcBef>
              <a:buFont typeface="Times New Roman" pitchFamily="16" charset="0"/>
              <a:buAutoNum type="arabicPeriod"/>
            </a:pPr>
            <a:r>
              <a:rPr lang="de-DE" altLang="de-DE" sz="1400" b="1" dirty="0">
                <a:solidFill>
                  <a:schemeClr val="tx1"/>
                </a:solidFill>
              </a:rPr>
              <a:t>Bericht des Gemeindebrandinspektors</a:t>
            </a:r>
          </a:p>
          <a:p>
            <a:pPr eaLnBrk="1" hangingPunct="1">
              <a:lnSpc>
                <a:spcPct val="80000"/>
              </a:lnSpc>
              <a:spcBef>
                <a:spcPts val="550"/>
              </a:spcBef>
              <a:buFont typeface="Times New Roman" pitchFamily="16" charset="0"/>
              <a:buAutoNum type="arabicPeriod"/>
            </a:pPr>
            <a:r>
              <a:rPr lang="de-DE" altLang="de-DE" sz="1400" b="1" dirty="0">
                <a:solidFill>
                  <a:schemeClr val="tx1"/>
                </a:solidFill>
              </a:rPr>
              <a:t>Bericht des Gemeindejugendfeuerwehrwartes</a:t>
            </a:r>
          </a:p>
          <a:p>
            <a:pPr eaLnBrk="1" hangingPunct="1">
              <a:lnSpc>
                <a:spcPct val="80000"/>
              </a:lnSpc>
              <a:spcBef>
                <a:spcPts val="550"/>
              </a:spcBef>
              <a:buFont typeface="Times New Roman" pitchFamily="16" charset="0"/>
              <a:buAutoNum type="arabicPeriod"/>
            </a:pPr>
            <a:r>
              <a:rPr lang="de-DE" altLang="de-DE" sz="1400" b="1" dirty="0">
                <a:solidFill>
                  <a:schemeClr val="tx1"/>
                </a:solidFill>
              </a:rPr>
              <a:t>Bericht  des Leiters Atemschutz</a:t>
            </a:r>
          </a:p>
          <a:p>
            <a:pPr eaLnBrk="1" hangingPunct="1">
              <a:lnSpc>
                <a:spcPct val="80000"/>
              </a:lnSpc>
              <a:spcBef>
                <a:spcPts val="550"/>
              </a:spcBef>
              <a:buFont typeface="Times New Roman" pitchFamily="16" charset="0"/>
              <a:buAutoNum type="arabicPeriod"/>
            </a:pPr>
            <a:r>
              <a:rPr lang="de-DE" altLang="de-DE" sz="1400" b="1" dirty="0">
                <a:solidFill>
                  <a:schemeClr val="tx1"/>
                </a:solidFill>
              </a:rPr>
              <a:t>Bericht Brandschutzerziehung</a:t>
            </a:r>
          </a:p>
          <a:p>
            <a:pPr eaLnBrk="1" hangingPunct="1">
              <a:lnSpc>
                <a:spcPct val="80000"/>
              </a:lnSpc>
              <a:spcBef>
                <a:spcPts val="550"/>
              </a:spcBef>
              <a:buFont typeface="Times New Roman" pitchFamily="16" charset="0"/>
              <a:buAutoNum type="arabicPeriod"/>
            </a:pPr>
            <a:r>
              <a:rPr lang="de-DE" altLang="de-DE" sz="1400" b="1" dirty="0">
                <a:solidFill>
                  <a:schemeClr val="tx1"/>
                </a:solidFill>
              </a:rPr>
              <a:t>Bericht </a:t>
            </a:r>
            <a:r>
              <a:rPr lang="de-DE" altLang="de-DE" sz="1400" b="1" dirty="0" err="1">
                <a:solidFill>
                  <a:schemeClr val="tx1"/>
                </a:solidFill>
              </a:rPr>
              <a:t>Dekongruppe</a:t>
            </a:r>
            <a:r>
              <a:rPr lang="de-DE" altLang="de-DE" sz="1400" b="1" dirty="0">
                <a:solidFill>
                  <a:schemeClr val="tx1"/>
                </a:solidFill>
              </a:rPr>
              <a:t> </a:t>
            </a:r>
            <a:r>
              <a:rPr lang="de-DE" altLang="de-DE" sz="1400" b="1" dirty="0" err="1" smtClean="0">
                <a:solidFill>
                  <a:schemeClr val="tx1"/>
                </a:solidFill>
              </a:rPr>
              <a:t>Beselich</a:t>
            </a:r>
            <a:r>
              <a:rPr lang="de-DE" altLang="de-DE" sz="1400" b="1" dirty="0" smtClean="0">
                <a:solidFill>
                  <a:schemeClr val="tx1"/>
                </a:solidFill>
              </a:rPr>
              <a:t>-Runkel</a:t>
            </a:r>
          </a:p>
          <a:p>
            <a:pPr eaLnBrk="1" hangingPunct="1">
              <a:lnSpc>
                <a:spcPct val="80000"/>
              </a:lnSpc>
              <a:spcBef>
                <a:spcPts val="550"/>
              </a:spcBef>
              <a:buFont typeface="Times New Roman" pitchFamily="16" charset="0"/>
              <a:buAutoNum type="arabicPeriod"/>
            </a:pPr>
            <a:r>
              <a:rPr lang="de-DE" altLang="de-DE" sz="1400" b="1" dirty="0" smtClean="0">
                <a:solidFill>
                  <a:schemeClr val="tx1"/>
                </a:solidFill>
              </a:rPr>
              <a:t>Neuwahlen</a:t>
            </a:r>
          </a:p>
          <a:p>
            <a:pPr marL="914400" lvl="1" indent="-457200" eaLnBrk="1" hangingPunct="1">
              <a:lnSpc>
                <a:spcPct val="80000"/>
              </a:lnSpc>
              <a:spcBef>
                <a:spcPts val="550"/>
              </a:spcBef>
              <a:buFont typeface="+mj-lt"/>
              <a:buAutoNum type="alphaLcPeriod"/>
            </a:pPr>
            <a:r>
              <a:rPr lang="de-DE" altLang="de-DE" sz="1400" b="1" dirty="0" smtClean="0">
                <a:solidFill>
                  <a:schemeClr val="tx1"/>
                </a:solidFill>
              </a:rPr>
              <a:t>Wahl eines Wahlleiters</a:t>
            </a:r>
          </a:p>
          <a:p>
            <a:pPr marL="914400" lvl="1" indent="-457200" eaLnBrk="1" hangingPunct="1">
              <a:lnSpc>
                <a:spcPct val="80000"/>
              </a:lnSpc>
              <a:spcBef>
                <a:spcPts val="550"/>
              </a:spcBef>
              <a:buFont typeface="+mj-lt"/>
              <a:buAutoNum type="alphaLcPeriod"/>
            </a:pPr>
            <a:r>
              <a:rPr lang="de-DE" altLang="de-DE" sz="1400" b="1" dirty="0" smtClean="0">
                <a:solidFill>
                  <a:schemeClr val="tx1"/>
                </a:solidFill>
              </a:rPr>
              <a:t>Wahl des/der Gemeindebrandinspektors/in</a:t>
            </a:r>
          </a:p>
          <a:p>
            <a:pPr marL="914400" lvl="1" indent="-457200" eaLnBrk="1" hangingPunct="1">
              <a:lnSpc>
                <a:spcPct val="80000"/>
              </a:lnSpc>
              <a:spcBef>
                <a:spcPts val="550"/>
              </a:spcBef>
              <a:buFont typeface="+mj-lt"/>
              <a:buAutoNum type="alphaLcPeriod"/>
            </a:pPr>
            <a:r>
              <a:rPr lang="de-DE" altLang="de-DE" sz="1400" b="1" dirty="0" smtClean="0">
                <a:solidFill>
                  <a:schemeClr val="tx1"/>
                </a:solidFill>
              </a:rPr>
              <a:t>Wahl des/der stellv. Gemeindebrandinspektors/in</a:t>
            </a:r>
          </a:p>
          <a:p>
            <a:pPr marL="914400" lvl="1" indent="-457200" eaLnBrk="1" hangingPunct="1">
              <a:lnSpc>
                <a:spcPct val="80000"/>
              </a:lnSpc>
              <a:spcBef>
                <a:spcPts val="550"/>
              </a:spcBef>
              <a:buFont typeface="+mj-lt"/>
              <a:buAutoNum type="alphaLcPeriod"/>
            </a:pPr>
            <a:r>
              <a:rPr lang="de-DE" altLang="de-DE" sz="1400" b="1" dirty="0" smtClean="0">
                <a:solidFill>
                  <a:schemeClr val="tx1"/>
                </a:solidFill>
              </a:rPr>
              <a:t>Wahl des/der Gemeindejugendwartes/in</a:t>
            </a:r>
          </a:p>
          <a:p>
            <a:pPr marL="914400" lvl="1" indent="-457200" eaLnBrk="1" hangingPunct="1">
              <a:lnSpc>
                <a:spcPct val="80000"/>
              </a:lnSpc>
              <a:spcBef>
                <a:spcPts val="550"/>
              </a:spcBef>
              <a:buFont typeface="+mj-lt"/>
              <a:buAutoNum type="alphaLcPeriod"/>
            </a:pPr>
            <a:r>
              <a:rPr lang="de-DE" altLang="de-DE" sz="1400" b="1" dirty="0" smtClean="0">
                <a:solidFill>
                  <a:schemeClr val="tx1"/>
                </a:solidFill>
              </a:rPr>
              <a:t>Wahl des/der stellv. </a:t>
            </a:r>
            <a:r>
              <a:rPr lang="de-DE" altLang="de-DE" sz="1400" b="1" dirty="0" err="1" smtClean="0">
                <a:solidFill>
                  <a:schemeClr val="tx1"/>
                </a:solidFill>
              </a:rPr>
              <a:t>Gemeindejugenwartes</a:t>
            </a:r>
            <a:r>
              <a:rPr lang="de-DE" altLang="de-DE" sz="1400" b="1" dirty="0" smtClean="0">
                <a:solidFill>
                  <a:schemeClr val="tx1"/>
                </a:solidFill>
              </a:rPr>
              <a:t>/in</a:t>
            </a:r>
            <a:endParaRPr lang="de-DE" altLang="de-DE" sz="1400" b="1" dirty="0">
              <a:solidFill>
                <a:schemeClr val="tx1"/>
              </a:solidFill>
            </a:endParaRPr>
          </a:p>
          <a:p>
            <a:pPr eaLnBrk="1" hangingPunct="1">
              <a:lnSpc>
                <a:spcPct val="80000"/>
              </a:lnSpc>
              <a:spcBef>
                <a:spcPts val="550"/>
              </a:spcBef>
              <a:buFont typeface="Times New Roman" pitchFamily="16" charset="0"/>
              <a:buAutoNum type="arabicPeriod"/>
            </a:pPr>
            <a:r>
              <a:rPr lang="de-DE" altLang="de-DE" sz="1400" b="1" dirty="0" smtClean="0">
                <a:solidFill>
                  <a:schemeClr val="tx1"/>
                </a:solidFill>
              </a:rPr>
              <a:t>Beförderungen </a:t>
            </a:r>
            <a:r>
              <a:rPr lang="de-DE" altLang="de-DE" sz="1400" b="1" dirty="0">
                <a:solidFill>
                  <a:schemeClr val="tx1"/>
                </a:solidFill>
              </a:rPr>
              <a:t>/ Ernennungen</a:t>
            </a:r>
          </a:p>
          <a:p>
            <a:pPr eaLnBrk="1" hangingPunct="1">
              <a:lnSpc>
                <a:spcPct val="80000"/>
              </a:lnSpc>
              <a:spcBef>
                <a:spcPts val="550"/>
              </a:spcBef>
              <a:buFont typeface="Times New Roman" pitchFamily="16" charset="0"/>
              <a:buAutoNum type="arabicPeriod"/>
            </a:pPr>
            <a:r>
              <a:rPr lang="de-DE" altLang="de-DE" sz="1400" b="1" dirty="0">
                <a:solidFill>
                  <a:schemeClr val="tx1"/>
                </a:solidFill>
              </a:rPr>
              <a:t>Ehrungen</a:t>
            </a:r>
          </a:p>
          <a:p>
            <a:pPr eaLnBrk="1" hangingPunct="1">
              <a:lnSpc>
                <a:spcPct val="80000"/>
              </a:lnSpc>
              <a:spcBef>
                <a:spcPts val="550"/>
              </a:spcBef>
              <a:buFont typeface="Times New Roman" pitchFamily="16" charset="0"/>
              <a:buAutoNum type="arabicPeriod"/>
            </a:pPr>
            <a:r>
              <a:rPr lang="de-DE" altLang="de-DE" sz="1400" b="1" dirty="0" smtClean="0">
                <a:solidFill>
                  <a:schemeClr val="tx1"/>
                </a:solidFill>
              </a:rPr>
              <a:t>Ansprache </a:t>
            </a:r>
            <a:r>
              <a:rPr lang="de-DE" altLang="de-DE" sz="1400" b="1" dirty="0">
                <a:solidFill>
                  <a:schemeClr val="tx1"/>
                </a:solidFill>
              </a:rPr>
              <a:t>des Bürgermeisters / Grußworte</a:t>
            </a:r>
          </a:p>
          <a:p>
            <a:pPr eaLnBrk="1" hangingPunct="1">
              <a:lnSpc>
                <a:spcPct val="80000"/>
              </a:lnSpc>
              <a:spcBef>
                <a:spcPts val="550"/>
              </a:spcBef>
              <a:buFont typeface="Times New Roman" pitchFamily="16" charset="0"/>
              <a:buAutoNum type="arabicPeriod"/>
            </a:pPr>
            <a:r>
              <a:rPr lang="de-DE" altLang="de-DE" sz="1400" b="1" dirty="0">
                <a:solidFill>
                  <a:schemeClr val="tx1"/>
                </a:solidFill>
              </a:rPr>
              <a:t>Verschiedenes</a:t>
            </a:r>
          </a:p>
        </p:txBody>
      </p:sp>
      <p:sp>
        <p:nvSpPr>
          <p:cNvPr id="4" name="Textfeld 3"/>
          <p:cNvSpPr txBox="1"/>
          <p:nvPr/>
        </p:nvSpPr>
        <p:spPr>
          <a:xfrm>
            <a:off x="5004048" y="6516052"/>
            <a:ext cx="41150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Jahreshauptversammlung, 04. März 2016</a:t>
            </a:r>
            <a:endParaRPr lang="de-DE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10000"/>
                    </a14:imgEffect>
                    <a14:imgEffect>
                      <a14:colorTemperature colorTemp="4000"/>
                    </a14:imgEffect>
                    <a14:imgEffect>
                      <a14:saturation sat="115000"/>
                    </a14:imgEffect>
                    <a14:imgEffect>
                      <a14:brightnessContrast bright="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59019">
            <a:off x="5615106" y="2476357"/>
            <a:ext cx="3062236" cy="306223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248" y="2348881"/>
            <a:ext cx="8426224" cy="40324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9" name="Text Box 2"/>
          <p:cNvSpPr txBox="1">
            <a:spLocks noChangeArrowheads="1"/>
          </p:cNvSpPr>
          <p:nvPr/>
        </p:nvSpPr>
        <p:spPr bwMode="auto">
          <a:xfrm>
            <a:off x="2555776" y="2687404"/>
            <a:ext cx="6265984" cy="31898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ts val="800"/>
              </a:spcBef>
              <a:buClrTx/>
              <a:buFontTx/>
              <a:buNone/>
            </a:pPr>
            <a:r>
              <a:rPr lang="de-DE" altLang="de-DE" sz="3200" dirty="0">
                <a:solidFill>
                  <a:schemeClr val="tx1"/>
                </a:solidFill>
              </a:rPr>
              <a:t>Wir gedenken allen Gefallenen und </a:t>
            </a:r>
          </a:p>
          <a:p>
            <a:pPr algn="ctr" eaLnBrk="1" hangingPunct="1">
              <a:lnSpc>
                <a:spcPct val="90000"/>
              </a:lnSpc>
              <a:spcBef>
                <a:spcPts val="800"/>
              </a:spcBef>
              <a:buClrTx/>
              <a:buFontTx/>
              <a:buNone/>
            </a:pPr>
            <a:r>
              <a:rPr lang="de-DE" altLang="de-DE" sz="3200" dirty="0">
                <a:solidFill>
                  <a:schemeClr val="tx1"/>
                </a:solidFill>
              </a:rPr>
              <a:t>Verstorbenen unserer Feuerwehr. </a:t>
            </a:r>
          </a:p>
          <a:p>
            <a:pPr algn="ctr" eaLnBrk="1" hangingPunct="1">
              <a:lnSpc>
                <a:spcPct val="90000"/>
              </a:lnSpc>
              <a:spcBef>
                <a:spcPts val="800"/>
              </a:spcBef>
              <a:buClrTx/>
              <a:buFontTx/>
              <a:buNone/>
            </a:pPr>
            <a:endParaRPr lang="de-DE" altLang="de-DE" sz="3200" dirty="0">
              <a:solidFill>
                <a:schemeClr val="tx1"/>
              </a:solidFill>
            </a:endParaRPr>
          </a:p>
          <a:p>
            <a:pPr algn="ctr" eaLnBrk="1" hangingPunct="1">
              <a:lnSpc>
                <a:spcPct val="90000"/>
              </a:lnSpc>
              <a:spcBef>
                <a:spcPts val="800"/>
              </a:spcBef>
              <a:buClrTx/>
              <a:buFontTx/>
              <a:buNone/>
            </a:pPr>
            <a:r>
              <a:rPr lang="de-DE" altLang="de-DE" sz="3200" dirty="0">
                <a:solidFill>
                  <a:schemeClr val="tx1"/>
                </a:solidFill>
              </a:rPr>
              <a:t>Wir gedenken auch allen Feuerwehrkameraden, die in Ausübung ihres Dienstes ihr Leben lassen mussten.</a:t>
            </a:r>
          </a:p>
        </p:txBody>
      </p:sp>
      <p:sp>
        <p:nvSpPr>
          <p:cNvPr id="6" name="Text Box 1"/>
          <p:cNvSpPr txBox="1">
            <a:spLocks noChangeArrowheads="1"/>
          </p:cNvSpPr>
          <p:nvPr/>
        </p:nvSpPr>
        <p:spPr bwMode="auto">
          <a:xfrm>
            <a:off x="7972" y="1700808"/>
            <a:ext cx="9144000" cy="6480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9pPr>
          </a:lstStyle>
          <a:p>
            <a:pPr algn="ctr" eaLnBrk="1" hangingPunct="1">
              <a:buClrTx/>
              <a:buFontTx/>
              <a:buNone/>
            </a:pPr>
            <a:r>
              <a:rPr lang="de-DE" altLang="de-DE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Totenehrung </a:t>
            </a:r>
            <a:endParaRPr lang="de-DE" altLang="de-DE" sz="4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" name="Textfeld 18"/>
          <p:cNvSpPr txBox="1"/>
          <p:nvPr/>
        </p:nvSpPr>
        <p:spPr>
          <a:xfrm>
            <a:off x="5004048" y="6516052"/>
            <a:ext cx="41150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 smtClean="0">
                <a:solidFill>
                  <a:schemeClr val="bg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Jahreshauptversammlung, 04. März 2016</a:t>
            </a:r>
            <a:endParaRPr lang="de-DE" b="1" dirty="0">
              <a:solidFill>
                <a:schemeClr val="bg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 Box 1"/>
          <p:cNvSpPr txBox="1">
            <a:spLocks noChangeArrowheads="1"/>
          </p:cNvSpPr>
          <p:nvPr/>
        </p:nvSpPr>
        <p:spPr bwMode="auto">
          <a:xfrm>
            <a:off x="1331913" y="128588"/>
            <a:ext cx="6769100" cy="1435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 altLang="de-DE"/>
          </a:p>
        </p:txBody>
      </p:sp>
      <p:sp>
        <p:nvSpPr>
          <p:cNvPr id="5123" name="Text Box 2"/>
          <p:cNvSpPr txBox="1">
            <a:spLocks noChangeArrowheads="1"/>
          </p:cNvSpPr>
          <p:nvPr/>
        </p:nvSpPr>
        <p:spPr bwMode="auto">
          <a:xfrm>
            <a:off x="444981" y="3184376"/>
            <a:ext cx="8229600" cy="1108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marL="342900" indent="12700" eaLnBrk="0" hangingPunct="0"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1pPr>
            <a:lvl2pPr eaLnBrk="0" hangingPunct="0"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2pPr>
            <a:lvl3pPr eaLnBrk="0" hangingPunct="0"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3pPr>
            <a:lvl4pPr eaLnBrk="0" hangingPunct="0"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4pPr>
            <a:lvl5pPr eaLnBrk="0" hangingPunct="0"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9pPr>
          </a:lstStyle>
          <a:p>
            <a:pPr algn="ctr" eaLnBrk="1" hangingPunct="1">
              <a:spcBef>
                <a:spcPts val="800"/>
              </a:spcBef>
              <a:buClrTx/>
              <a:buFontTx/>
              <a:buNone/>
            </a:pPr>
            <a:r>
              <a:rPr lang="de-DE" altLang="de-DE" sz="32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Jahresbericht </a:t>
            </a:r>
            <a:r>
              <a:rPr lang="de-DE" altLang="de-DE" sz="32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 Gemeindebrandinspektors </a:t>
            </a:r>
            <a:r>
              <a:rPr lang="de-DE" altLang="de-DE" sz="30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der Gemeinde </a:t>
            </a:r>
            <a:r>
              <a:rPr lang="de-DE" altLang="de-DE" sz="3000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Beselich</a:t>
            </a:r>
            <a:r>
              <a:rPr lang="de-DE" altLang="de-DE" sz="30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für das Berichtsjahr </a:t>
            </a:r>
            <a:r>
              <a:rPr lang="de-DE" altLang="de-DE" sz="30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2015</a:t>
            </a:r>
            <a:endParaRPr lang="de-DE" altLang="de-DE" sz="300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feld 5"/>
          <p:cNvSpPr txBox="1"/>
          <p:nvPr/>
        </p:nvSpPr>
        <p:spPr>
          <a:xfrm>
            <a:off x="5004048" y="6516052"/>
            <a:ext cx="41150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Jahreshauptversammlung, 04. März 2016</a:t>
            </a:r>
            <a:endParaRPr lang="de-DE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feld 4"/>
          <p:cNvSpPr txBox="1"/>
          <p:nvPr/>
        </p:nvSpPr>
        <p:spPr>
          <a:xfrm>
            <a:off x="5004048" y="6516052"/>
            <a:ext cx="41150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Jahreshauptversammlung, 04. März 2016</a:t>
            </a:r>
            <a:endParaRPr lang="de-DE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Text Box 1"/>
          <p:cNvSpPr txBox="1">
            <a:spLocks noChangeArrowheads="1"/>
          </p:cNvSpPr>
          <p:nvPr/>
        </p:nvSpPr>
        <p:spPr bwMode="auto">
          <a:xfrm>
            <a:off x="7972" y="1700808"/>
            <a:ext cx="9144000" cy="6480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9pPr>
          </a:lstStyle>
          <a:p>
            <a:pPr algn="ctr" eaLnBrk="1" hangingPunct="1">
              <a:buClrTx/>
              <a:buFontTx/>
              <a:buNone/>
            </a:pPr>
            <a:r>
              <a:rPr lang="de-DE" altLang="de-DE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Einsätze nach Arten </a:t>
            </a:r>
            <a:endParaRPr lang="de-DE" altLang="de-DE" sz="4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2" name="Diagramm 1"/>
          <p:cNvGraphicFramePr/>
          <p:nvPr>
            <p:extLst>
              <p:ext uri="{D42A27DB-BD31-4B8C-83A1-F6EECF244321}">
                <p14:modId xmlns:p14="http://schemas.microsoft.com/office/powerpoint/2010/main" val="1029435320"/>
              </p:ext>
            </p:extLst>
          </p:nvPr>
        </p:nvGraphicFramePr>
        <p:xfrm>
          <a:off x="223488" y="2132856"/>
          <a:ext cx="8712968" cy="43831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Rectangle 3"/>
          <p:cNvSpPr>
            <a:spLocks noChangeArrowheads="1"/>
          </p:cNvSpPr>
          <p:nvPr/>
        </p:nvSpPr>
        <p:spPr bwMode="auto">
          <a:xfrm>
            <a:off x="457200" y="1773238"/>
            <a:ext cx="8229600" cy="4352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 altLang="de-DE"/>
          </a:p>
        </p:txBody>
      </p:sp>
      <p:sp>
        <p:nvSpPr>
          <p:cNvPr id="6" name="Textfeld 5"/>
          <p:cNvSpPr txBox="1"/>
          <p:nvPr/>
        </p:nvSpPr>
        <p:spPr>
          <a:xfrm>
            <a:off x="5004048" y="6516052"/>
            <a:ext cx="41150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Jahreshauptversammlung, 04. März 2016</a:t>
            </a:r>
            <a:endParaRPr lang="de-DE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Text Box 1"/>
          <p:cNvSpPr txBox="1">
            <a:spLocks noChangeArrowheads="1"/>
          </p:cNvSpPr>
          <p:nvPr/>
        </p:nvSpPr>
        <p:spPr bwMode="auto">
          <a:xfrm>
            <a:off x="7972" y="1700808"/>
            <a:ext cx="9144000" cy="6480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9pPr>
          </a:lstStyle>
          <a:p>
            <a:pPr algn="ctr" eaLnBrk="1" hangingPunct="1">
              <a:buClrTx/>
              <a:buFontTx/>
              <a:buNone/>
            </a:pPr>
            <a:r>
              <a:rPr lang="de-DE" altLang="de-DE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Brandeinsätze</a:t>
            </a:r>
            <a:endParaRPr lang="de-DE" altLang="de-DE" sz="4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413" y="2881004"/>
            <a:ext cx="4814643" cy="2708236"/>
          </a:xfrm>
          <a:prstGeom prst="rect">
            <a:avLst/>
          </a:prstGeom>
        </p:spPr>
      </p:pic>
      <p:pic>
        <p:nvPicPr>
          <p:cNvPr id="4" name="Grafik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1499" y="2881004"/>
            <a:ext cx="3610981" cy="270823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Rectangle 3"/>
          <p:cNvSpPr>
            <a:spLocks noChangeArrowheads="1"/>
          </p:cNvSpPr>
          <p:nvPr/>
        </p:nvSpPr>
        <p:spPr bwMode="auto">
          <a:xfrm>
            <a:off x="457200" y="1773238"/>
            <a:ext cx="8229600" cy="4352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 altLang="de-DE"/>
          </a:p>
        </p:txBody>
      </p:sp>
      <p:sp>
        <p:nvSpPr>
          <p:cNvPr id="6" name="Textfeld 5"/>
          <p:cNvSpPr txBox="1"/>
          <p:nvPr/>
        </p:nvSpPr>
        <p:spPr>
          <a:xfrm>
            <a:off x="5004048" y="6516052"/>
            <a:ext cx="41150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Jahreshauptversammlung, 04. März 2016</a:t>
            </a:r>
            <a:endParaRPr lang="de-DE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Text Box 1"/>
          <p:cNvSpPr txBox="1">
            <a:spLocks noChangeArrowheads="1"/>
          </p:cNvSpPr>
          <p:nvPr/>
        </p:nvSpPr>
        <p:spPr bwMode="auto">
          <a:xfrm>
            <a:off x="7972" y="1700808"/>
            <a:ext cx="9144000" cy="6480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9pPr>
          </a:lstStyle>
          <a:p>
            <a:pPr algn="ctr" eaLnBrk="1" hangingPunct="1">
              <a:buClrTx/>
              <a:buFontTx/>
              <a:buNone/>
            </a:pPr>
            <a:r>
              <a:rPr lang="de-DE" altLang="de-DE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Brandeinsätze</a:t>
            </a:r>
            <a:endParaRPr lang="de-DE" altLang="de-DE" sz="4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2510899"/>
            <a:ext cx="4680520" cy="3510389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5435" y="2514296"/>
            <a:ext cx="2630244" cy="3506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9778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Rectangle 3"/>
          <p:cNvSpPr>
            <a:spLocks noChangeArrowheads="1"/>
          </p:cNvSpPr>
          <p:nvPr/>
        </p:nvSpPr>
        <p:spPr bwMode="auto">
          <a:xfrm>
            <a:off x="457200" y="1773238"/>
            <a:ext cx="8229600" cy="4352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 altLang="de-DE"/>
          </a:p>
        </p:txBody>
      </p:sp>
      <p:sp>
        <p:nvSpPr>
          <p:cNvPr id="6" name="Textfeld 5"/>
          <p:cNvSpPr txBox="1"/>
          <p:nvPr/>
        </p:nvSpPr>
        <p:spPr>
          <a:xfrm>
            <a:off x="5004048" y="6516052"/>
            <a:ext cx="41150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Jahreshauptversammlung, 04. März 2016</a:t>
            </a:r>
            <a:endParaRPr lang="de-DE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Text Box 1"/>
          <p:cNvSpPr txBox="1">
            <a:spLocks noChangeArrowheads="1"/>
          </p:cNvSpPr>
          <p:nvPr/>
        </p:nvSpPr>
        <p:spPr bwMode="auto">
          <a:xfrm>
            <a:off x="7972" y="1700808"/>
            <a:ext cx="9144000" cy="6480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9pPr>
          </a:lstStyle>
          <a:p>
            <a:pPr algn="ctr" eaLnBrk="1" hangingPunct="1">
              <a:buClrTx/>
              <a:buFontTx/>
              <a:buNone/>
            </a:pPr>
            <a:r>
              <a:rPr lang="de-DE" altLang="de-DE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Technische Hilfeleistungen</a:t>
            </a:r>
            <a:endParaRPr lang="de-DE" altLang="de-DE" sz="4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2846952"/>
            <a:ext cx="4136437" cy="3102328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875" y="2846952"/>
            <a:ext cx="4136437" cy="3102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1267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feld 7"/>
          <p:cNvSpPr txBox="1"/>
          <p:nvPr/>
        </p:nvSpPr>
        <p:spPr>
          <a:xfrm>
            <a:off x="5004048" y="6516052"/>
            <a:ext cx="41150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Jahreshauptversammlung, 04. März 2016</a:t>
            </a:r>
            <a:endParaRPr lang="de-DE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Text Box 1"/>
          <p:cNvSpPr txBox="1">
            <a:spLocks noChangeArrowheads="1"/>
          </p:cNvSpPr>
          <p:nvPr/>
        </p:nvSpPr>
        <p:spPr bwMode="auto">
          <a:xfrm>
            <a:off x="7972" y="1700808"/>
            <a:ext cx="9144000" cy="6480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9pPr>
          </a:lstStyle>
          <a:p>
            <a:pPr algn="ctr" eaLnBrk="1" hangingPunct="1">
              <a:buClrTx/>
              <a:buFontTx/>
              <a:buNone/>
            </a:pPr>
            <a:r>
              <a:rPr lang="de-DE" altLang="de-DE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Technische Hilfeleistungen</a:t>
            </a:r>
            <a:endParaRPr lang="de-DE" altLang="de-DE" sz="4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2852936"/>
            <a:ext cx="4168493" cy="3126370"/>
          </a:xfrm>
          <a:prstGeom prst="rect">
            <a:avLst/>
          </a:prstGeom>
        </p:spPr>
      </p:pic>
      <p:pic>
        <p:nvPicPr>
          <p:cNvPr id="3" name="Grafik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1980" y="2852936"/>
            <a:ext cx="4168492" cy="312637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feld 7"/>
          <p:cNvSpPr txBox="1"/>
          <p:nvPr/>
        </p:nvSpPr>
        <p:spPr>
          <a:xfrm>
            <a:off x="5004048" y="6516052"/>
            <a:ext cx="41150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Jahreshauptversammlung, 04. März 2016</a:t>
            </a:r>
            <a:endParaRPr lang="de-DE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Text Box 1"/>
          <p:cNvSpPr txBox="1">
            <a:spLocks noChangeArrowheads="1"/>
          </p:cNvSpPr>
          <p:nvPr/>
        </p:nvSpPr>
        <p:spPr bwMode="auto">
          <a:xfrm>
            <a:off x="7972" y="1700808"/>
            <a:ext cx="9144000" cy="6480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9pPr>
          </a:lstStyle>
          <a:p>
            <a:pPr algn="ctr" eaLnBrk="1" hangingPunct="1">
              <a:buClrTx/>
              <a:buFontTx/>
              <a:buNone/>
            </a:pPr>
            <a:r>
              <a:rPr lang="de-DE" altLang="de-DE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Technische Hilfeleistungen</a:t>
            </a:r>
            <a:endParaRPr lang="de-DE" altLang="de-DE" sz="4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036" y="2688191"/>
            <a:ext cx="4252108" cy="3189081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2692659"/>
            <a:ext cx="4246150" cy="3184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7308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feld 4"/>
          <p:cNvSpPr txBox="1"/>
          <p:nvPr/>
        </p:nvSpPr>
        <p:spPr>
          <a:xfrm>
            <a:off x="5004048" y="6516052"/>
            <a:ext cx="41150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Jahreshauptversammlung, 04. März 2016</a:t>
            </a:r>
            <a:endParaRPr lang="de-DE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Text Box 1"/>
          <p:cNvSpPr txBox="1">
            <a:spLocks noChangeArrowheads="1"/>
          </p:cNvSpPr>
          <p:nvPr/>
        </p:nvSpPr>
        <p:spPr bwMode="auto">
          <a:xfrm>
            <a:off x="7972" y="1700808"/>
            <a:ext cx="9144000" cy="6480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9pPr>
          </a:lstStyle>
          <a:p>
            <a:pPr algn="ctr" eaLnBrk="1" hangingPunct="1">
              <a:buClrTx/>
              <a:buFontTx/>
              <a:buNone/>
            </a:pPr>
            <a:r>
              <a:rPr lang="de-DE" altLang="de-DE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Einsätze der Wehren</a:t>
            </a:r>
            <a:endParaRPr lang="de-DE" altLang="de-DE" sz="4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8" name="Diagramm 7"/>
          <p:cNvGraphicFramePr/>
          <p:nvPr>
            <p:extLst>
              <p:ext uri="{D42A27DB-BD31-4B8C-83A1-F6EECF244321}">
                <p14:modId xmlns:p14="http://schemas.microsoft.com/office/powerpoint/2010/main" val="4099217153"/>
              </p:ext>
            </p:extLst>
          </p:nvPr>
        </p:nvGraphicFramePr>
        <p:xfrm>
          <a:off x="223488" y="2226963"/>
          <a:ext cx="8712968" cy="43831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Text Box 2"/>
          <p:cNvSpPr txBox="1">
            <a:spLocks noChangeArrowheads="1"/>
          </p:cNvSpPr>
          <p:nvPr/>
        </p:nvSpPr>
        <p:spPr bwMode="auto">
          <a:xfrm>
            <a:off x="179512" y="2532037"/>
            <a:ext cx="8229600" cy="36332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marL="342900" indent="-338138" eaLnBrk="0" hangingPunct="0"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1pPr>
            <a:lvl2pPr marL="1255713" indent="-446088" eaLnBrk="0" hangingPunct="0"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2pPr>
            <a:lvl3pPr eaLnBrk="0" hangingPunct="0"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3pPr>
            <a:lvl4pPr eaLnBrk="0" hangingPunct="0"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4pPr>
            <a:lvl5pPr eaLnBrk="0" hangingPunct="0"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9pPr>
          </a:lstStyle>
          <a:p>
            <a:pPr eaLnBrk="1" hangingPunct="1">
              <a:spcBef>
                <a:spcPts val="800"/>
              </a:spcBef>
              <a:buClrTx/>
              <a:buFontTx/>
              <a:buNone/>
            </a:pPr>
            <a:r>
              <a:rPr lang="de-DE" altLang="de-DE" sz="3200" b="1" dirty="0" smtClean="0">
                <a:solidFill>
                  <a:srgbClr val="000000"/>
                </a:solidFill>
              </a:rPr>
              <a:t>                   96 Übungen </a:t>
            </a:r>
            <a:r>
              <a:rPr lang="de-DE" altLang="de-DE" sz="3200" b="1" dirty="0">
                <a:solidFill>
                  <a:srgbClr val="000000"/>
                </a:solidFill>
              </a:rPr>
              <a:t>der vier </a:t>
            </a:r>
            <a:r>
              <a:rPr lang="de-DE" altLang="de-DE" sz="3200" b="1" dirty="0" smtClean="0">
                <a:solidFill>
                  <a:srgbClr val="000000"/>
                </a:solidFill>
              </a:rPr>
              <a:t>Wehren</a:t>
            </a:r>
          </a:p>
          <a:p>
            <a:pPr eaLnBrk="1" hangingPunct="1">
              <a:spcBef>
                <a:spcPts val="800"/>
              </a:spcBef>
              <a:buClrTx/>
              <a:buFontTx/>
              <a:buNone/>
            </a:pPr>
            <a:endParaRPr lang="de-DE" altLang="de-DE" sz="3200" b="1" dirty="0">
              <a:solidFill>
                <a:srgbClr val="000000"/>
              </a:solidFill>
            </a:endParaRPr>
          </a:p>
          <a:p>
            <a:pPr marL="1374775" lvl="1" indent="-457200" eaLnBrk="1" hangingPunct="1">
              <a:spcBef>
                <a:spcPts val="700"/>
              </a:spcBef>
              <a:buClrTx/>
              <a:buFont typeface="Arial" panose="020B0604020202020204" pitchFamily="34" charset="0"/>
              <a:buChar char="•"/>
            </a:pPr>
            <a:r>
              <a:rPr lang="de-DE" altLang="de-DE" sz="2800" dirty="0" smtClean="0">
                <a:solidFill>
                  <a:srgbClr val="000000"/>
                </a:solidFill>
              </a:rPr>
              <a:t>32 - FF Obertiefenbach (inkl. Leistungsübung)</a:t>
            </a:r>
          </a:p>
          <a:p>
            <a:pPr marL="1374775" lvl="1" indent="-457200" eaLnBrk="1" hangingPunct="1">
              <a:spcBef>
                <a:spcPts val="700"/>
              </a:spcBef>
              <a:buClrTx/>
              <a:buFont typeface="Arial" panose="020B0604020202020204" pitchFamily="34" charset="0"/>
              <a:buChar char="•"/>
            </a:pPr>
            <a:r>
              <a:rPr lang="de-DE" altLang="de-DE" sz="2800" dirty="0" smtClean="0">
                <a:solidFill>
                  <a:srgbClr val="000000"/>
                </a:solidFill>
              </a:rPr>
              <a:t>20 </a:t>
            </a:r>
            <a:r>
              <a:rPr lang="de-DE" altLang="de-DE" sz="2800" dirty="0">
                <a:solidFill>
                  <a:srgbClr val="000000"/>
                </a:solidFill>
              </a:rPr>
              <a:t>- </a:t>
            </a:r>
            <a:r>
              <a:rPr lang="de-DE" altLang="de-DE" sz="2800" dirty="0" smtClean="0">
                <a:solidFill>
                  <a:srgbClr val="000000"/>
                </a:solidFill>
              </a:rPr>
              <a:t>FF Heckholzhausen</a:t>
            </a:r>
          </a:p>
          <a:p>
            <a:pPr marL="1374775" lvl="1" indent="-457200" eaLnBrk="1" hangingPunct="1">
              <a:spcBef>
                <a:spcPts val="700"/>
              </a:spcBef>
              <a:buClrTx/>
              <a:buFont typeface="Arial" panose="020B0604020202020204" pitchFamily="34" charset="0"/>
              <a:buChar char="•"/>
            </a:pPr>
            <a:r>
              <a:rPr lang="de-DE" altLang="de-DE" sz="2800" dirty="0" smtClean="0">
                <a:solidFill>
                  <a:srgbClr val="000000"/>
                </a:solidFill>
              </a:rPr>
              <a:t>24 - </a:t>
            </a:r>
            <a:r>
              <a:rPr lang="de-DE" altLang="de-DE" sz="2800" dirty="0">
                <a:solidFill>
                  <a:srgbClr val="000000"/>
                </a:solidFill>
              </a:rPr>
              <a:t>FF </a:t>
            </a:r>
            <a:r>
              <a:rPr lang="de-DE" altLang="de-DE" sz="2800" dirty="0" smtClean="0">
                <a:solidFill>
                  <a:srgbClr val="000000"/>
                </a:solidFill>
              </a:rPr>
              <a:t>Niedertiefenbach</a:t>
            </a:r>
          </a:p>
          <a:p>
            <a:pPr marL="1374775" lvl="1" indent="-457200" eaLnBrk="1" hangingPunct="1">
              <a:spcBef>
                <a:spcPts val="700"/>
              </a:spcBef>
              <a:buClrTx/>
              <a:buFont typeface="Arial" panose="020B0604020202020204" pitchFamily="34" charset="0"/>
              <a:buChar char="•"/>
            </a:pPr>
            <a:r>
              <a:rPr lang="de-DE" altLang="de-DE" sz="2800" dirty="0" smtClean="0">
                <a:solidFill>
                  <a:srgbClr val="000000"/>
                </a:solidFill>
              </a:rPr>
              <a:t>20 - </a:t>
            </a:r>
            <a:r>
              <a:rPr lang="de-DE" altLang="de-DE" sz="2800" dirty="0">
                <a:solidFill>
                  <a:srgbClr val="000000"/>
                </a:solidFill>
              </a:rPr>
              <a:t>FF Schupbach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5004048" y="6516052"/>
            <a:ext cx="41150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Jahreshauptversammlung, 04. März 2016</a:t>
            </a:r>
            <a:endParaRPr lang="de-DE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Text Box 1"/>
          <p:cNvSpPr txBox="1">
            <a:spLocks noChangeArrowheads="1"/>
          </p:cNvSpPr>
          <p:nvPr/>
        </p:nvSpPr>
        <p:spPr bwMode="auto">
          <a:xfrm>
            <a:off x="7972" y="1700808"/>
            <a:ext cx="9144000" cy="6480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9pPr>
          </a:lstStyle>
          <a:p>
            <a:pPr algn="ctr" eaLnBrk="1" hangingPunct="1">
              <a:buClrTx/>
              <a:buFontTx/>
              <a:buNone/>
            </a:pPr>
            <a:r>
              <a:rPr lang="de-DE" altLang="de-DE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Übungen 2015</a:t>
            </a:r>
            <a:endParaRPr lang="de-DE" altLang="de-DE" sz="4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Text Box 2"/>
          <p:cNvSpPr txBox="1">
            <a:spLocks noChangeArrowheads="1"/>
          </p:cNvSpPr>
          <p:nvPr/>
        </p:nvSpPr>
        <p:spPr bwMode="auto">
          <a:xfrm>
            <a:off x="457200" y="2359421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marL="342900" indent="12700" eaLnBrk="0" hangingPunct="0"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1pPr>
            <a:lvl2pPr marL="1250950" indent="-449263" eaLnBrk="0" hangingPunct="0"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2pPr>
            <a:lvl3pPr eaLnBrk="0" hangingPunct="0"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3pPr>
            <a:lvl4pPr eaLnBrk="0" hangingPunct="0"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4pPr>
            <a:lvl5pPr eaLnBrk="0" hangingPunct="0"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9pPr>
          </a:lstStyle>
          <a:p>
            <a:pPr marL="1258887" lvl="1" indent="-457200" eaLnBrk="1" hangingPunct="1">
              <a:spcBef>
                <a:spcPts val="700"/>
              </a:spcBef>
              <a:buFont typeface="Arial" panose="020B0604020202020204" pitchFamily="34" charset="0"/>
              <a:buChar char="•"/>
            </a:pPr>
            <a:r>
              <a:rPr lang="de-DE" altLang="de-DE" sz="2800" dirty="0" smtClean="0">
                <a:solidFill>
                  <a:srgbClr val="000000"/>
                </a:solidFill>
              </a:rPr>
              <a:t>Räumungsübung Grundschule Beselich</a:t>
            </a:r>
          </a:p>
          <a:p>
            <a:pPr marL="1258887" lvl="1" indent="-457200" eaLnBrk="1" hangingPunct="1">
              <a:spcBef>
                <a:spcPts val="700"/>
              </a:spcBef>
              <a:buFont typeface="Arial" panose="020B0604020202020204" pitchFamily="34" charset="0"/>
              <a:buChar char="•"/>
            </a:pPr>
            <a:r>
              <a:rPr lang="de-DE" altLang="de-DE" sz="2800" dirty="0" smtClean="0">
                <a:solidFill>
                  <a:srgbClr val="000000"/>
                </a:solidFill>
              </a:rPr>
              <a:t>Gemeinschaftsübung </a:t>
            </a:r>
            <a:r>
              <a:rPr lang="de-DE" altLang="de-DE" sz="2800" dirty="0">
                <a:solidFill>
                  <a:srgbClr val="000000"/>
                </a:solidFill>
              </a:rPr>
              <a:t>Obertiefenbach – Oberweyer</a:t>
            </a:r>
          </a:p>
          <a:p>
            <a:pPr marL="1258887" lvl="1" indent="-457200" eaLnBrk="1" hangingPunct="1">
              <a:spcBef>
                <a:spcPts val="700"/>
              </a:spcBef>
              <a:buFont typeface="Arial" panose="020B0604020202020204" pitchFamily="34" charset="0"/>
              <a:buChar char="•"/>
            </a:pPr>
            <a:r>
              <a:rPr lang="de-DE" altLang="de-DE" sz="2800" dirty="0" smtClean="0">
                <a:solidFill>
                  <a:srgbClr val="000000"/>
                </a:solidFill>
              </a:rPr>
              <a:t>Termine </a:t>
            </a:r>
            <a:r>
              <a:rPr lang="de-DE" altLang="de-DE" sz="2800" dirty="0">
                <a:solidFill>
                  <a:srgbClr val="000000"/>
                </a:solidFill>
              </a:rPr>
              <a:t>Atemschutzübungsstrecke LM</a:t>
            </a:r>
          </a:p>
          <a:p>
            <a:pPr marL="1258887" lvl="1" indent="-457200" eaLnBrk="1" hangingPunct="1">
              <a:spcBef>
                <a:spcPts val="700"/>
              </a:spcBef>
              <a:buFont typeface="Arial" panose="020B0604020202020204" pitchFamily="34" charset="0"/>
              <a:buChar char="•"/>
            </a:pPr>
            <a:r>
              <a:rPr lang="de-DE" altLang="de-DE" sz="2800" dirty="0">
                <a:solidFill>
                  <a:srgbClr val="000000"/>
                </a:solidFill>
              </a:rPr>
              <a:t>1 Leistungswettkampf in </a:t>
            </a:r>
            <a:r>
              <a:rPr lang="de-DE" altLang="de-DE" sz="2800" dirty="0" err="1">
                <a:solidFill>
                  <a:srgbClr val="000000"/>
                </a:solidFill>
              </a:rPr>
              <a:t>Villmar</a:t>
            </a:r>
            <a:endParaRPr lang="de-DE" altLang="de-DE" sz="2800" dirty="0">
              <a:solidFill>
                <a:srgbClr val="000000"/>
              </a:solidFill>
            </a:endParaRPr>
          </a:p>
          <a:p>
            <a:pPr marL="1258887" lvl="1" indent="-457200" eaLnBrk="1" hangingPunct="1">
              <a:spcBef>
                <a:spcPts val="700"/>
              </a:spcBef>
              <a:buFont typeface="Arial" panose="020B0604020202020204" pitchFamily="34" charset="0"/>
              <a:buChar char="•"/>
            </a:pPr>
            <a:r>
              <a:rPr lang="de-DE" altLang="de-DE" sz="2800" dirty="0" smtClean="0">
                <a:solidFill>
                  <a:srgbClr val="000000"/>
                </a:solidFill>
              </a:rPr>
              <a:t>Übungen </a:t>
            </a:r>
            <a:r>
              <a:rPr lang="de-DE" altLang="de-DE" sz="2800" dirty="0">
                <a:solidFill>
                  <a:srgbClr val="000000"/>
                </a:solidFill>
              </a:rPr>
              <a:t>im Rahmen der </a:t>
            </a:r>
            <a:r>
              <a:rPr lang="de-DE" altLang="de-DE" sz="2800" dirty="0" err="1">
                <a:solidFill>
                  <a:srgbClr val="000000"/>
                </a:solidFill>
              </a:rPr>
              <a:t>Dekoneinheit</a:t>
            </a:r>
            <a:r>
              <a:rPr lang="de-DE" altLang="de-DE" sz="2800" dirty="0">
                <a:solidFill>
                  <a:srgbClr val="000000"/>
                </a:solidFill>
              </a:rPr>
              <a:t> Beselich-Runkel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5004048" y="6516052"/>
            <a:ext cx="41150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Jahreshauptversammlung, 04. März 2016</a:t>
            </a:r>
            <a:endParaRPr lang="de-DE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Text Box 1"/>
          <p:cNvSpPr txBox="1">
            <a:spLocks noChangeArrowheads="1"/>
          </p:cNvSpPr>
          <p:nvPr/>
        </p:nvSpPr>
        <p:spPr bwMode="auto">
          <a:xfrm>
            <a:off x="7972" y="1700808"/>
            <a:ext cx="9144000" cy="6480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9pPr>
          </a:lstStyle>
          <a:p>
            <a:pPr algn="ctr" eaLnBrk="1" hangingPunct="1">
              <a:buClrTx/>
              <a:buFontTx/>
              <a:buNone/>
            </a:pPr>
            <a:r>
              <a:rPr lang="de-DE" altLang="de-DE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Übungen 2015</a:t>
            </a:r>
            <a:endParaRPr lang="de-DE" altLang="de-DE" sz="4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Text Box 2"/>
          <p:cNvSpPr txBox="1">
            <a:spLocks noChangeArrowheads="1"/>
          </p:cNvSpPr>
          <p:nvPr/>
        </p:nvSpPr>
        <p:spPr bwMode="auto">
          <a:xfrm>
            <a:off x="-36512" y="4941168"/>
            <a:ext cx="9144000" cy="1620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9pPr>
          </a:lstStyle>
          <a:p>
            <a:pPr algn="ctr" eaLnBrk="1" hangingPunct="1">
              <a:spcBef>
                <a:spcPts val="600"/>
              </a:spcBef>
              <a:buClrTx/>
              <a:buFontTx/>
              <a:buNone/>
            </a:pPr>
            <a:r>
              <a:rPr lang="de-DE" altLang="de-DE" sz="2400" dirty="0" smtClean="0">
                <a:solidFill>
                  <a:srgbClr val="000000"/>
                </a:solidFill>
              </a:rPr>
              <a:t>Obertiefenbach I </a:t>
            </a:r>
            <a:r>
              <a:rPr lang="de-DE" altLang="de-DE" sz="2400" dirty="0">
                <a:solidFill>
                  <a:srgbClr val="000000"/>
                </a:solidFill>
              </a:rPr>
              <a:t>3</a:t>
            </a:r>
            <a:r>
              <a:rPr lang="de-DE" altLang="de-DE" sz="2400" dirty="0" smtClean="0">
                <a:solidFill>
                  <a:srgbClr val="000000"/>
                </a:solidFill>
              </a:rPr>
              <a:t>. </a:t>
            </a:r>
            <a:r>
              <a:rPr lang="de-DE" altLang="de-DE" sz="2400" dirty="0">
                <a:solidFill>
                  <a:srgbClr val="000000"/>
                </a:solidFill>
              </a:rPr>
              <a:t>Platz mit </a:t>
            </a:r>
            <a:r>
              <a:rPr lang="de-DE" altLang="de-DE" sz="2400" dirty="0" smtClean="0">
                <a:solidFill>
                  <a:srgbClr val="000000"/>
                </a:solidFill>
              </a:rPr>
              <a:t>99,3 </a:t>
            </a:r>
            <a:r>
              <a:rPr lang="de-DE" altLang="de-DE" sz="2400" dirty="0">
                <a:solidFill>
                  <a:srgbClr val="000000"/>
                </a:solidFill>
              </a:rPr>
              <a:t>%</a:t>
            </a:r>
            <a:r>
              <a:rPr lang="de-DE" altLang="de-DE" sz="2800" dirty="0">
                <a:solidFill>
                  <a:srgbClr val="000000"/>
                </a:solidFill>
              </a:rPr>
              <a:t> </a:t>
            </a:r>
            <a:r>
              <a:rPr lang="de-DE" altLang="de-DE" sz="2400" dirty="0">
                <a:solidFill>
                  <a:srgbClr val="000000"/>
                </a:solidFill>
              </a:rPr>
              <a:t>Leistungsstufe </a:t>
            </a:r>
            <a:r>
              <a:rPr lang="de-DE" altLang="de-DE" sz="2400" dirty="0" smtClean="0">
                <a:solidFill>
                  <a:srgbClr val="000000"/>
                </a:solidFill>
              </a:rPr>
              <a:t>Gold</a:t>
            </a:r>
          </a:p>
          <a:p>
            <a:pPr algn="ctr" eaLnBrk="1" hangingPunct="1">
              <a:spcBef>
                <a:spcPts val="600"/>
              </a:spcBef>
              <a:buClrTx/>
            </a:pPr>
            <a:r>
              <a:rPr lang="de-DE" altLang="de-DE" sz="2400" dirty="0" smtClean="0">
                <a:solidFill>
                  <a:srgbClr val="000000"/>
                </a:solidFill>
              </a:rPr>
              <a:t>Obertiefenbach III 6. Platz mit 98,3 %</a:t>
            </a:r>
            <a:r>
              <a:rPr lang="de-DE" altLang="de-DE" sz="2800" dirty="0" smtClean="0">
                <a:solidFill>
                  <a:srgbClr val="000000"/>
                </a:solidFill>
              </a:rPr>
              <a:t> </a:t>
            </a:r>
            <a:r>
              <a:rPr lang="de-DE" altLang="de-DE" sz="2400" dirty="0" smtClean="0">
                <a:solidFill>
                  <a:srgbClr val="000000"/>
                </a:solidFill>
              </a:rPr>
              <a:t>Leistungsstufe Gold</a:t>
            </a:r>
          </a:p>
          <a:p>
            <a:pPr algn="ctr" eaLnBrk="1" hangingPunct="1">
              <a:spcBef>
                <a:spcPts val="600"/>
              </a:spcBef>
              <a:buClrTx/>
            </a:pPr>
            <a:r>
              <a:rPr lang="de-DE" altLang="de-DE" sz="2400" dirty="0" smtClean="0">
                <a:solidFill>
                  <a:srgbClr val="000000"/>
                </a:solidFill>
              </a:rPr>
              <a:t>Obertiefenbach II  7. </a:t>
            </a:r>
            <a:r>
              <a:rPr lang="de-DE" altLang="de-DE" sz="2400" dirty="0">
                <a:solidFill>
                  <a:srgbClr val="000000"/>
                </a:solidFill>
              </a:rPr>
              <a:t>Platz mit </a:t>
            </a:r>
            <a:r>
              <a:rPr lang="de-DE" altLang="de-DE" sz="2400" dirty="0" smtClean="0">
                <a:solidFill>
                  <a:srgbClr val="000000"/>
                </a:solidFill>
              </a:rPr>
              <a:t>98,0 </a:t>
            </a:r>
            <a:r>
              <a:rPr lang="de-DE" altLang="de-DE" sz="2400" dirty="0">
                <a:solidFill>
                  <a:srgbClr val="000000"/>
                </a:solidFill>
              </a:rPr>
              <a:t>% Leistungsstufe Gold</a:t>
            </a:r>
          </a:p>
          <a:p>
            <a:pPr algn="ctr" eaLnBrk="1" hangingPunct="1">
              <a:spcBef>
                <a:spcPts val="600"/>
              </a:spcBef>
              <a:buClrTx/>
              <a:buFontTx/>
              <a:buNone/>
            </a:pPr>
            <a:endParaRPr lang="de-DE" altLang="de-DE" sz="2400" dirty="0">
              <a:solidFill>
                <a:srgbClr val="000000"/>
              </a:solidFill>
            </a:endParaRPr>
          </a:p>
        </p:txBody>
      </p:sp>
      <p:sp>
        <p:nvSpPr>
          <p:cNvPr id="8" name="Textfeld 7"/>
          <p:cNvSpPr txBox="1"/>
          <p:nvPr/>
        </p:nvSpPr>
        <p:spPr>
          <a:xfrm>
            <a:off x="5004048" y="6516052"/>
            <a:ext cx="41150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Jahreshauptversammlung, 04. März 2016</a:t>
            </a:r>
            <a:endParaRPr lang="de-DE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Text Box 1"/>
          <p:cNvSpPr txBox="1">
            <a:spLocks noChangeArrowheads="1"/>
          </p:cNvSpPr>
          <p:nvPr/>
        </p:nvSpPr>
        <p:spPr bwMode="auto">
          <a:xfrm>
            <a:off x="7972" y="1700808"/>
            <a:ext cx="9144000" cy="6480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9pPr>
          </a:lstStyle>
          <a:p>
            <a:pPr algn="ctr" eaLnBrk="1" hangingPunct="1">
              <a:buClrTx/>
              <a:buFontTx/>
              <a:buNone/>
            </a:pPr>
            <a:r>
              <a:rPr lang="de-DE" altLang="de-DE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Kreisleistungsübung</a:t>
            </a:r>
            <a:endParaRPr lang="de-DE" altLang="de-DE" sz="4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7586" name="Picture 2" descr="http://feuerwehr-obertiefenbach.de/brand_aktuelles/Mannschaft01_201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2608563"/>
            <a:ext cx="3302652" cy="21991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7588" name="Picture 4" descr="http://feuerwehr-obertiefenbach.de/brand_aktuelles/Mannschaft02_2015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2608562"/>
            <a:ext cx="3301827" cy="21986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7590" name="Picture 6" descr="http://feuerwehr-obertiefenbach.de/brand_aktuelles/Mannschaft03_2015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9058" y="2608563"/>
            <a:ext cx="3301827" cy="21986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Text Box 2"/>
          <p:cNvSpPr txBox="1">
            <a:spLocks noChangeArrowheads="1"/>
          </p:cNvSpPr>
          <p:nvPr/>
        </p:nvSpPr>
        <p:spPr bwMode="auto">
          <a:xfrm>
            <a:off x="395536" y="2348880"/>
            <a:ext cx="9144000" cy="46805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9pPr>
          </a:lstStyle>
          <a:p>
            <a:pPr eaLnBrk="1" hangingPunct="1">
              <a:spcBef>
                <a:spcPts val="600"/>
              </a:spcBef>
              <a:buClrTx/>
              <a:buFontTx/>
              <a:buNone/>
            </a:pPr>
            <a:r>
              <a:rPr lang="de-DE" altLang="de-DE" sz="24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Bronze:</a:t>
            </a:r>
          </a:p>
          <a:p>
            <a:pPr marL="342900" indent="-342900" eaLnBrk="1" hangingPunct="1">
              <a:spcBef>
                <a:spcPts val="600"/>
              </a:spcBef>
              <a:buClrTx/>
              <a:buFont typeface="Arial" panose="020B0604020202020204" pitchFamily="34" charset="0"/>
              <a:buChar char="•"/>
            </a:pPr>
            <a:r>
              <a:rPr lang="de-DE" altLang="de-DE" sz="2400" dirty="0" smtClean="0">
                <a:solidFill>
                  <a:srgbClr val="000000"/>
                </a:solidFill>
              </a:rPr>
              <a:t>Johanna Lung</a:t>
            </a:r>
          </a:p>
          <a:p>
            <a:pPr marL="342900" indent="-342900" eaLnBrk="1" hangingPunct="1">
              <a:spcBef>
                <a:spcPts val="600"/>
              </a:spcBef>
              <a:buClrTx/>
              <a:buFont typeface="Arial" panose="020B0604020202020204" pitchFamily="34" charset="0"/>
              <a:buChar char="•"/>
            </a:pPr>
            <a:r>
              <a:rPr lang="de-DE" altLang="de-DE" sz="2400" dirty="0" smtClean="0">
                <a:solidFill>
                  <a:srgbClr val="000000"/>
                </a:solidFill>
              </a:rPr>
              <a:t>Dominic Thiele</a:t>
            </a:r>
          </a:p>
          <a:p>
            <a:pPr eaLnBrk="1" hangingPunct="1">
              <a:spcBef>
                <a:spcPts val="600"/>
              </a:spcBef>
              <a:buClrTx/>
              <a:buFontTx/>
              <a:buNone/>
            </a:pPr>
            <a:endParaRPr lang="de-DE" altLang="de-DE" sz="400" dirty="0">
              <a:solidFill>
                <a:srgbClr val="000000"/>
              </a:solidFill>
            </a:endParaRPr>
          </a:p>
          <a:p>
            <a:pPr eaLnBrk="1" hangingPunct="1">
              <a:spcBef>
                <a:spcPts val="600"/>
              </a:spcBef>
              <a:buClrTx/>
              <a:buFontTx/>
              <a:buNone/>
            </a:pPr>
            <a:r>
              <a:rPr lang="de-DE" altLang="de-DE" sz="24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Gold:</a:t>
            </a:r>
          </a:p>
          <a:p>
            <a:pPr marL="342900" indent="-342900" eaLnBrk="1" hangingPunct="1">
              <a:spcBef>
                <a:spcPts val="600"/>
              </a:spcBef>
              <a:buClrTx/>
              <a:buFont typeface="Arial" panose="020B0604020202020204" pitchFamily="34" charset="0"/>
              <a:buChar char="•"/>
            </a:pPr>
            <a:r>
              <a:rPr lang="de-DE" altLang="de-DE" sz="2400" dirty="0" smtClean="0">
                <a:solidFill>
                  <a:srgbClr val="000000"/>
                </a:solidFill>
              </a:rPr>
              <a:t>Johannes </a:t>
            </a:r>
            <a:r>
              <a:rPr lang="de-DE" altLang="de-DE" sz="2400" dirty="0" err="1" smtClean="0">
                <a:solidFill>
                  <a:srgbClr val="000000"/>
                </a:solidFill>
              </a:rPr>
              <a:t>Rudersdorf</a:t>
            </a:r>
            <a:endParaRPr lang="de-DE" altLang="de-DE" sz="2400" dirty="0" smtClean="0">
              <a:solidFill>
                <a:srgbClr val="000000"/>
              </a:solidFill>
            </a:endParaRPr>
          </a:p>
          <a:p>
            <a:pPr marL="342900" indent="-342900" eaLnBrk="1" hangingPunct="1">
              <a:spcBef>
                <a:spcPts val="600"/>
              </a:spcBef>
              <a:buClrTx/>
              <a:buFont typeface="Arial" panose="020B0604020202020204" pitchFamily="34" charset="0"/>
              <a:buChar char="•"/>
            </a:pPr>
            <a:r>
              <a:rPr lang="de-DE" altLang="de-DE" sz="2400" dirty="0" smtClean="0">
                <a:solidFill>
                  <a:srgbClr val="000000"/>
                </a:solidFill>
              </a:rPr>
              <a:t>Tassilo </a:t>
            </a:r>
            <a:r>
              <a:rPr lang="de-DE" altLang="de-DE" sz="2400" dirty="0" err="1" smtClean="0">
                <a:solidFill>
                  <a:srgbClr val="000000"/>
                </a:solidFill>
              </a:rPr>
              <a:t>Meilinger</a:t>
            </a:r>
            <a:endParaRPr lang="de-DE" altLang="de-DE" sz="2400" dirty="0" smtClean="0">
              <a:solidFill>
                <a:srgbClr val="000000"/>
              </a:solidFill>
            </a:endParaRPr>
          </a:p>
          <a:p>
            <a:pPr eaLnBrk="1" hangingPunct="1">
              <a:spcBef>
                <a:spcPts val="600"/>
              </a:spcBef>
              <a:buClrTx/>
              <a:buFontTx/>
              <a:buNone/>
            </a:pPr>
            <a:endParaRPr lang="de-DE" altLang="de-DE" sz="400" dirty="0">
              <a:solidFill>
                <a:srgbClr val="000000"/>
              </a:solidFill>
            </a:endParaRPr>
          </a:p>
          <a:p>
            <a:pPr eaLnBrk="1" hangingPunct="1">
              <a:spcBef>
                <a:spcPts val="600"/>
              </a:spcBef>
              <a:buClrTx/>
              <a:buFontTx/>
              <a:buNone/>
            </a:pPr>
            <a:r>
              <a:rPr lang="de-DE" altLang="de-DE" sz="24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Gold für 5-malige Teilnahme:</a:t>
            </a:r>
          </a:p>
          <a:p>
            <a:pPr marL="342900" indent="-342900" eaLnBrk="1" hangingPunct="1">
              <a:spcBef>
                <a:spcPts val="600"/>
              </a:spcBef>
              <a:buClrTx/>
              <a:buFont typeface="Arial" panose="020B0604020202020204" pitchFamily="34" charset="0"/>
              <a:buChar char="•"/>
            </a:pPr>
            <a:r>
              <a:rPr lang="de-DE" altLang="de-DE" sz="2400" dirty="0" smtClean="0">
                <a:solidFill>
                  <a:srgbClr val="000000"/>
                </a:solidFill>
              </a:rPr>
              <a:t>Michael Schütz</a:t>
            </a:r>
            <a:endParaRPr lang="de-DE" altLang="de-DE" sz="2400" dirty="0">
              <a:solidFill>
                <a:srgbClr val="000000"/>
              </a:solidFill>
            </a:endParaRPr>
          </a:p>
          <a:p>
            <a:pPr eaLnBrk="1" hangingPunct="1">
              <a:spcBef>
                <a:spcPts val="600"/>
              </a:spcBef>
              <a:buClrTx/>
              <a:buFontTx/>
              <a:buNone/>
            </a:pPr>
            <a:endParaRPr lang="de-DE" altLang="de-DE" sz="2400" dirty="0">
              <a:solidFill>
                <a:srgbClr val="000000"/>
              </a:solidFill>
            </a:endParaRPr>
          </a:p>
        </p:txBody>
      </p:sp>
      <p:sp>
        <p:nvSpPr>
          <p:cNvPr id="8" name="Textfeld 7"/>
          <p:cNvSpPr txBox="1"/>
          <p:nvPr/>
        </p:nvSpPr>
        <p:spPr>
          <a:xfrm>
            <a:off x="5004048" y="6516052"/>
            <a:ext cx="41150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Jahreshauptversammlung, 04. März 2016</a:t>
            </a:r>
            <a:endParaRPr lang="de-DE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Text Box 1"/>
          <p:cNvSpPr txBox="1">
            <a:spLocks noChangeArrowheads="1"/>
          </p:cNvSpPr>
          <p:nvPr/>
        </p:nvSpPr>
        <p:spPr bwMode="auto">
          <a:xfrm>
            <a:off x="7972" y="1700808"/>
            <a:ext cx="9144000" cy="6480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9pPr>
          </a:lstStyle>
          <a:p>
            <a:pPr algn="ctr" eaLnBrk="1" hangingPunct="1">
              <a:buClrTx/>
              <a:buFontTx/>
              <a:buNone/>
            </a:pPr>
            <a:r>
              <a:rPr lang="de-DE" altLang="de-DE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Leistungsabzeichen</a:t>
            </a:r>
            <a:endParaRPr lang="de-DE" altLang="de-DE" sz="4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8774" y="1340768"/>
            <a:ext cx="7158956" cy="6408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0564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feld 4"/>
          <p:cNvSpPr txBox="1"/>
          <p:nvPr/>
        </p:nvSpPr>
        <p:spPr>
          <a:xfrm>
            <a:off x="5004048" y="6516052"/>
            <a:ext cx="41150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Jahreshauptversammlung, 04. März 2016</a:t>
            </a:r>
            <a:endParaRPr lang="de-DE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Text Box 1"/>
          <p:cNvSpPr txBox="1">
            <a:spLocks noChangeArrowheads="1"/>
          </p:cNvSpPr>
          <p:nvPr/>
        </p:nvSpPr>
        <p:spPr bwMode="auto">
          <a:xfrm>
            <a:off x="7972" y="1700808"/>
            <a:ext cx="9144000" cy="6480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9pPr>
          </a:lstStyle>
          <a:p>
            <a:pPr algn="ctr" eaLnBrk="1" hangingPunct="1">
              <a:buClrTx/>
              <a:buFontTx/>
              <a:buNone/>
            </a:pPr>
            <a:r>
              <a:rPr lang="de-DE" altLang="de-DE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Mitglieder (Einsatzabteilung)</a:t>
            </a:r>
            <a:endParaRPr lang="de-DE" altLang="de-DE" sz="4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8" name="Diagramm 7"/>
          <p:cNvGraphicFramePr/>
          <p:nvPr>
            <p:extLst>
              <p:ext uri="{D42A27DB-BD31-4B8C-83A1-F6EECF244321}">
                <p14:modId xmlns:p14="http://schemas.microsoft.com/office/powerpoint/2010/main" val="2328663077"/>
              </p:ext>
            </p:extLst>
          </p:nvPr>
        </p:nvGraphicFramePr>
        <p:xfrm>
          <a:off x="223488" y="2254259"/>
          <a:ext cx="8712968" cy="43831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m 4"/>
          <p:cNvGraphicFramePr/>
          <p:nvPr>
            <p:extLst>
              <p:ext uri="{D42A27DB-BD31-4B8C-83A1-F6EECF244321}">
                <p14:modId xmlns:p14="http://schemas.microsoft.com/office/powerpoint/2010/main" val="2756688604"/>
              </p:ext>
            </p:extLst>
          </p:nvPr>
        </p:nvGraphicFramePr>
        <p:xfrm>
          <a:off x="223488" y="2159401"/>
          <a:ext cx="8712968" cy="43831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feld 6"/>
          <p:cNvSpPr txBox="1"/>
          <p:nvPr/>
        </p:nvSpPr>
        <p:spPr>
          <a:xfrm>
            <a:off x="5004048" y="6516052"/>
            <a:ext cx="41150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Jahreshauptversammlung, 04. März 2016</a:t>
            </a:r>
            <a:endParaRPr lang="de-DE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Text Box 1"/>
          <p:cNvSpPr txBox="1">
            <a:spLocks noChangeArrowheads="1"/>
          </p:cNvSpPr>
          <p:nvPr/>
        </p:nvSpPr>
        <p:spPr bwMode="auto">
          <a:xfrm>
            <a:off x="7972" y="1700808"/>
            <a:ext cx="9144000" cy="6480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9pPr>
          </a:lstStyle>
          <a:p>
            <a:pPr algn="ctr" eaLnBrk="1" hangingPunct="1">
              <a:buClrTx/>
              <a:buFontTx/>
              <a:buNone/>
            </a:pPr>
            <a:r>
              <a:rPr lang="de-DE" altLang="de-DE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Mitglieder (</a:t>
            </a:r>
            <a:r>
              <a:rPr lang="de-DE" altLang="de-DE" sz="40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Beselich</a:t>
            </a:r>
            <a:r>
              <a:rPr lang="de-DE" altLang="de-DE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Gesamt)</a:t>
            </a:r>
            <a:endParaRPr lang="de-DE" altLang="de-DE" sz="4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Text Box 2"/>
          <p:cNvSpPr txBox="1">
            <a:spLocks noChangeArrowheads="1"/>
          </p:cNvSpPr>
          <p:nvPr/>
        </p:nvSpPr>
        <p:spPr bwMode="auto">
          <a:xfrm>
            <a:off x="395536" y="2924944"/>
            <a:ext cx="8316416" cy="22629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marL="342900" indent="-338138" eaLnBrk="0" hangingPunct="0"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1pPr>
            <a:lvl2pPr eaLnBrk="0" hangingPunct="0"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2pPr>
            <a:lvl3pPr eaLnBrk="0" hangingPunct="0"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3pPr>
            <a:lvl4pPr eaLnBrk="0" hangingPunct="0"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4pPr>
            <a:lvl5pPr eaLnBrk="0" hangingPunct="0"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9pPr>
          </a:lstStyle>
          <a:p>
            <a:pPr algn="ctr" eaLnBrk="1" hangingPunct="1">
              <a:spcBef>
                <a:spcPts val="800"/>
              </a:spcBef>
              <a:buClrTx/>
              <a:buFontTx/>
              <a:buNone/>
            </a:pPr>
            <a:r>
              <a:rPr lang="de-DE" altLang="de-DE" sz="3200" dirty="0" smtClean="0">
                <a:solidFill>
                  <a:srgbClr val="000000"/>
                </a:solidFill>
              </a:rPr>
              <a:t>	51 </a:t>
            </a:r>
            <a:r>
              <a:rPr lang="de-DE" altLang="de-DE" sz="3200" dirty="0">
                <a:solidFill>
                  <a:srgbClr val="000000"/>
                </a:solidFill>
              </a:rPr>
              <a:t>Feuerwehrlehrgänge und –</a:t>
            </a:r>
            <a:r>
              <a:rPr lang="de-DE" altLang="de-DE" sz="3200" dirty="0" err="1">
                <a:solidFill>
                  <a:srgbClr val="000000"/>
                </a:solidFill>
              </a:rPr>
              <a:t>seminare</a:t>
            </a:r>
            <a:r>
              <a:rPr lang="de-DE" altLang="de-DE" sz="3200" dirty="0">
                <a:solidFill>
                  <a:srgbClr val="000000"/>
                </a:solidFill>
              </a:rPr>
              <a:t> besuchten die Feuerwehrangehörigen der vier Beselicher Wehren mit Erfolg auf Kreis- und Landesebene!</a:t>
            </a:r>
          </a:p>
          <a:p>
            <a:pPr eaLnBrk="1" hangingPunct="1">
              <a:spcBef>
                <a:spcPts val="800"/>
              </a:spcBef>
              <a:buClrTx/>
              <a:buFontTx/>
              <a:buNone/>
            </a:pPr>
            <a:endParaRPr lang="de-DE" altLang="de-DE" sz="3200" dirty="0">
              <a:solidFill>
                <a:srgbClr val="000000"/>
              </a:solidFill>
            </a:endParaRPr>
          </a:p>
        </p:txBody>
      </p:sp>
      <p:sp>
        <p:nvSpPr>
          <p:cNvPr id="8" name="Textfeld 7"/>
          <p:cNvSpPr txBox="1"/>
          <p:nvPr/>
        </p:nvSpPr>
        <p:spPr>
          <a:xfrm>
            <a:off x="5004048" y="6516052"/>
            <a:ext cx="41150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Jahreshauptversammlung, 04. März 2016</a:t>
            </a:r>
            <a:endParaRPr lang="de-DE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Text Box 1"/>
          <p:cNvSpPr txBox="1">
            <a:spLocks noChangeArrowheads="1"/>
          </p:cNvSpPr>
          <p:nvPr/>
        </p:nvSpPr>
        <p:spPr bwMode="auto">
          <a:xfrm>
            <a:off x="7972" y="1700808"/>
            <a:ext cx="9144000" cy="6480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9pPr>
          </a:lstStyle>
          <a:p>
            <a:pPr algn="ctr" eaLnBrk="1" hangingPunct="1">
              <a:buClrTx/>
              <a:buFontTx/>
              <a:buNone/>
            </a:pPr>
            <a:r>
              <a:rPr lang="de-DE" altLang="de-DE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Kreis- / Landeslehrgänge 2015</a:t>
            </a:r>
            <a:endParaRPr lang="de-DE" altLang="de-DE" sz="4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ext Box 2"/>
          <p:cNvSpPr txBox="1">
            <a:spLocks noChangeArrowheads="1"/>
          </p:cNvSpPr>
          <p:nvPr/>
        </p:nvSpPr>
        <p:spPr bwMode="auto">
          <a:xfrm>
            <a:off x="457200" y="2575445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marL="338138" indent="-338138"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1pPr>
            <a:lvl2pPr marL="739775" indent="-280988"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2pPr>
            <a:lvl3pPr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3pPr>
            <a:lvl4pPr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4pPr>
            <a:lvl5pPr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9pPr>
          </a:lstStyle>
          <a:p>
            <a:pPr>
              <a:spcBef>
                <a:spcPts val="800"/>
              </a:spcBef>
              <a:buFont typeface="Arial" charset="0"/>
              <a:buChar char="•"/>
              <a:defRPr/>
            </a:pPr>
            <a:r>
              <a:rPr lang="de-DE" altLang="de-DE" sz="3200" b="1" dirty="0" err="1" smtClean="0"/>
              <a:t>Truppmannausbildung</a:t>
            </a:r>
            <a:r>
              <a:rPr lang="de-DE" altLang="de-DE" sz="3200" b="1" dirty="0" smtClean="0"/>
              <a:t> Teil 1</a:t>
            </a:r>
          </a:p>
          <a:p>
            <a:pPr marL="342900">
              <a:spcBef>
                <a:spcPts val="700"/>
              </a:spcBef>
              <a:buClrTx/>
              <a:buFontTx/>
              <a:buNone/>
              <a:defRPr/>
            </a:pPr>
            <a:r>
              <a:rPr lang="de-DE" altLang="de-DE" sz="2800" dirty="0" smtClean="0"/>
              <a:t>	</a:t>
            </a:r>
            <a:r>
              <a:rPr lang="de-DE" altLang="de-DE" sz="2000" dirty="0" smtClean="0"/>
              <a:t>- </a:t>
            </a:r>
            <a:r>
              <a:rPr lang="de-DE" altLang="de-DE" sz="2000" b="1" dirty="0" smtClean="0"/>
              <a:t>Alexander Grün				Heckholzhausen</a:t>
            </a:r>
          </a:p>
          <a:p>
            <a:pPr marL="342900">
              <a:spcBef>
                <a:spcPts val="700"/>
              </a:spcBef>
              <a:buClrTx/>
              <a:buFontTx/>
              <a:buNone/>
              <a:defRPr/>
            </a:pPr>
            <a:r>
              <a:rPr lang="de-DE" altLang="de-DE" sz="2000" b="1" dirty="0" smtClean="0"/>
              <a:t>	- Marcel Hausmann			Heckholzhausen</a:t>
            </a:r>
          </a:p>
          <a:p>
            <a:pPr marL="342900">
              <a:spcBef>
                <a:spcPts val="700"/>
              </a:spcBef>
              <a:buClrTx/>
              <a:buFontTx/>
              <a:buNone/>
              <a:defRPr/>
            </a:pPr>
            <a:r>
              <a:rPr lang="de-DE" altLang="de-DE" sz="2000" b="1" dirty="0"/>
              <a:t>	</a:t>
            </a:r>
            <a:r>
              <a:rPr lang="de-DE" altLang="de-DE" sz="2000" b="1" dirty="0" smtClean="0"/>
              <a:t>- Moritz </a:t>
            </a:r>
            <a:r>
              <a:rPr lang="de-DE" altLang="de-DE" sz="2000" b="1" dirty="0" err="1" smtClean="0"/>
              <a:t>Fürnstall</a:t>
            </a:r>
            <a:r>
              <a:rPr lang="de-DE" altLang="de-DE" sz="2000" b="1" dirty="0" smtClean="0"/>
              <a:t>			Heckholzhausen</a:t>
            </a:r>
          </a:p>
          <a:p>
            <a:pPr marL="342900">
              <a:spcBef>
                <a:spcPts val="700"/>
              </a:spcBef>
              <a:buClrTx/>
              <a:buFontTx/>
              <a:buNone/>
              <a:defRPr/>
            </a:pPr>
            <a:r>
              <a:rPr lang="de-DE" altLang="de-DE" sz="2000" b="1" dirty="0"/>
              <a:t>	</a:t>
            </a:r>
            <a:r>
              <a:rPr lang="de-DE" altLang="de-DE" sz="2000" b="1" dirty="0" smtClean="0"/>
              <a:t>- Sabrina Horn 				Niedertiefenbach</a:t>
            </a:r>
          </a:p>
          <a:p>
            <a:pPr marL="342900">
              <a:spcBef>
                <a:spcPts val="450"/>
              </a:spcBef>
              <a:buClrTx/>
              <a:buFontTx/>
              <a:buNone/>
              <a:defRPr/>
            </a:pPr>
            <a:endParaRPr lang="de-DE" altLang="de-DE" sz="100" dirty="0" smtClean="0"/>
          </a:p>
          <a:p>
            <a:pPr>
              <a:spcBef>
                <a:spcPts val="800"/>
              </a:spcBef>
              <a:buFont typeface="Arial" charset="0"/>
              <a:buChar char="•"/>
              <a:defRPr/>
            </a:pPr>
            <a:r>
              <a:rPr lang="de-DE" altLang="de-DE" sz="3200" b="1" dirty="0" err="1" smtClean="0"/>
              <a:t>Maschinistenlehrgang</a:t>
            </a:r>
            <a:endParaRPr lang="de-DE" altLang="de-DE" sz="3200" b="1" dirty="0" smtClean="0"/>
          </a:p>
          <a:p>
            <a:pPr marL="342900">
              <a:spcBef>
                <a:spcPts val="700"/>
              </a:spcBef>
              <a:buClrTx/>
              <a:buFontTx/>
              <a:buNone/>
              <a:defRPr/>
            </a:pPr>
            <a:r>
              <a:rPr lang="de-DE" altLang="de-DE" sz="2000" b="1" dirty="0" smtClean="0"/>
              <a:t>	- Johannes </a:t>
            </a:r>
            <a:r>
              <a:rPr lang="de-DE" altLang="de-DE" sz="2000" b="1" dirty="0" err="1" smtClean="0"/>
              <a:t>Rudersdorf</a:t>
            </a:r>
            <a:r>
              <a:rPr lang="de-DE" altLang="de-DE" sz="2000" b="1" dirty="0" smtClean="0"/>
              <a:t>		Obertiefenbach</a:t>
            </a:r>
          </a:p>
          <a:p>
            <a:pPr lvl="1">
              <a:spcBef>
                <a:spcPts val="800"/>
              </a:spcBef>
              <a:defRPr/>
            </a:pPr>
            <a:endParaRPr lang="de-DE" altLang="de-DE" sz="3200" dirty="0" smtClean="0"/>
          </a:p>
          <a:p>
            <a:pPr lvl="1">
              <a:spcBef>
                <a:spcPts val="700"/>
              </a:spcBef>
              <a:buClrTx/>
              <a:buFontTx/>
              <a:buNone/>
              <a:defRPr/>
            </a:pPr>
            <a:endParaRPr lang="de-DE" altLang="de-DE" sz="2800" dirty="0" smtClean="0"/>
          </a:p>
          <a:p>
            <a:pPr marL="342900">
              <a:spcBef>
                <a:spcPts val="800"/>
              </a:spcBef>
              <a:buClrTx/>
              <a:buFontTx/>
              <a:buNone/>
              <a:defRPr/>
            </a:pPr>
            <a:endParaRPr lang="de-DE" altLang="de-DE" sz="2800" dirty="0" smtClean="0"/>
          </a:p>
        </p:txBody>
      </p:sp>
      <p:sp>
        <p:nvSpPr>
          <p:cNvPr id="5" name="Textfeld 4"/>
          <p:cNvSpPr txBox="1"/>
          <p:nvPr/>
        </p:nvSpPr>
        <p:spPr>
          <a:xfrm>
            <a:off x="5004048" y="6516052"/>
            <a:ext cx="41150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Jahreshauptversammlung, 04. März 2016</a:t>
            </a:r>
            <a:endParaRPr lang="de-DE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Text Box 1"/>
          <p:cNvSpPr txBox="1">
            <a:spLocks noChangeArrowheads="1"/>
          </p:cNvSpPr>
          <p:nvPr/>
        </p:nvSpPr>
        <p:spPr bwMode="auto">
          <a:xfrm>
            <a:off x="7972" y="1700808"/>
            <a:ext cx="9144000" cy="6480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9pPr>
          </a:lstStyle>
          <a:p>
            <a:pPr algn="ctr" eaLnBrk="1" hangingPunct="1">
              <a:buClrTx/>
              <a:buFontTx/>
              <a:buNone/>
            </a:pPr>
            <a:r>
              <a:rPr lang="de-DE" altLang="de-DE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Kreislehrgänge 2015</a:t>
            </a:r>
            <a:endParaRPr lang="de-DE" altLang="de-DE" sz="4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38371">
            <a:off x="5222183" y="2193948"/>
            <a:ext cx="6608953" cy="440596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feld 4"/>
          <p:cNvSpPr txBox="1"/>
          <p:nvPr/>
        </p:nvSpPr>
        <p:spPr>
          <a:xfrm>
            <a:off x="5004048" y="6516052"/>
            <a:ext cx="41150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Jahreshauptversammlung, 04. März 2016</a:t>
            </a:r>
            <a:endParaRPr lang="de-DE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Text Box 1"/>
          <p:cNvSpPr txBox="1">
            <a:spLocks noChangeArrowheads="1"/>
          </p:cNvSpPr>
          <p:nvPr/>
        </p:nvSpPr>
        <p:spPr bwMode="auto">
          <a:xfrm>
            <a:off x="7972" y="1700808"/>
            <a:ext cx="9144000" cy="6480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9pPr>
          </a:lstStyle>
          <a:p>
            <a:pPr algn="ctr" eaLnBrk="1" hangingPunct="1">
              <a:buClrTx/>
              <a:buFontTx/>
              <a:buNone/>
            </a:pPr>
            <a:r>
              <a:rPr lang="de-DE" altLang="de-DE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Kreislehrgänge 2015</a:t>
            </a:r>
            <a:endParaRPr lang="de-DE" altLang="de-DE" sz="4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457200" y="2791469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marL="338138" indent="-338138"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1pPr>
            <a:lvl2pPr marL="739775" indent="-280988"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2pPr>
            <a:lvl3pPr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3pPr>
            <a:lvl4pPr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4pPr>
            <a:lvl5pPr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9pPr>
          </a:lstStyle>
          <a:p>
            <a:pPr>
              <a:spcBef>
                <a:spcPts val="800"/>
              </a:spcBef>
              <a:buFont typeface="Arial" charset="0"/>
              <a:buChar char="•"/>
              <a:defRPr/>
            </a:pPr>
            <a:r>
              <a:rPr lang="de-DE" altLang="de-DE" sz="3200" b="1" dirty="0" smtClean="0"/>
              <a:t>Atemschutzgeräteträger II (CSA)</a:t>
            </a:r>
          </a:p>
          <a:p>
            <a:pPr marL="342900">
              <a:spcBef>
                <a:spcPts val="700"/>
              </a:spcBef>
              <a:buClrTx/>
              <a:buFontTx/>
              <a:buNone/>
              <a:defRPr/>
            </a:pPr>
            <a:r>
              <a:rPr lang="de-DE" altLang="de-DE" sz="2000" dirty="0" smtClean="0"/>
              <a:t>	- </a:t>
            </a:r>
            <a:r>
              <a:rPr lang="de-DE" altLang="de-DE" sz="2000" b="1" dirty="0" smtClean="0"/>
              <a:t>Johannes </a:t>
            </a:r>
            <a:r>
              <a:rPr lang="de-DE" altLang="de-DE" sz="2000" b="1" dirty="0" err="1" smtClean="0"/>
              <a:t>Rudersdorf</a:t>
            </a:r>
            <a:r>
              <a:rPr lang="de-DE" altLang="de-DE" sz="2000" b="1" dirty="0" smtClean="0"/>
              <a:t>		Obertiefenbach</a:t>
            </a:r>
          </a:p>
          <a:p>
            <a:pPr marL="342900">
              <a:spcBef>
                <a:spcPts val="450"/>
              </a:spcBef>
              <a:buClrTx/>
              <a:buFontTx/>
              <a:buNone/>
              <a:defRPr/>
            </a:pPr>
            <a:endParaRPr lang="de-DE" altLang="de-DE" sz="100" dirty="0" smtClean="0"/>
          </a:p>
          <a:p>
            <a:pPr>
              <a:spcBef>
                <a:spcPts val="800"/>
              </a:spcBef>
              <a:buFont typeface="Arial" charset="0"/>
              <a:buChar char="•"/>
              <a:defRPr/>
            </a:pPr>
            <a:r>
              <a:rPr lang="de-DE" altLang="de-DE" sz="3200" b="1" dirty="0" smtClean="0"/>
              <a:t>Sprechfunklehrgang</a:t>
            </a:r>
          </a:p>
          <a:p>
            <a:pPr marL="342900">
              <a:spcBef>
                <a:spcPts val="700"/>
              </a:spcBef>
              <a:buClrTx/>
              <a:buFontTx/>
              <a:buNone/>
              <a:defRPr/>
            </a:pPr>
            <a:r>
              <a:rPr lang="de-DE" altLang="de-DE" sz="2000" b="1" dirty="0" smtClean="0"/>
              <a:t>	- Jonas Reichwein			Heckholzhausen</a:t>
            </a:r>
          </a:p>
          <a:p>
            <a:pPr marL="342900">
              <a:spcBef>
                <a:spcPts val="700"/>
              </a:spcBef>
              <a:buClrTx/>
              <a:buFontTx/>
              <a:buNone/>
              <a:defRPr/>
            </a:pPr>
            <a:r>
              <a:rPr lang="de-DE" altLang="de-DE" sz="2000" b="1" dirty="0" smtClean="0"/>
              <a:t>	- Thomas Gräf				Obertiefenbach</a:t>
            </a:r>
          </a:p>
          <a:p>
            <a:pPr marL="342900">
              <a:spcBef>
                <a:spcPts val="700"/>
              </a:spcBef>
              <a:buClrTx/>
              <a:buFontTx/>
              <a:buNone/>
              <a:defRPr/>
            </a:pPr>
            <a:r>
              <a:rPr lang="de-DE" altLang="de-DE" sz="2000" b="1" dirty="0" smtClean="0"/>
              <a:t>	- Thomas Schütz				Obertiefenbach</a:t>
            </a:r>
          </a:p>
          <a:p>
            <a:pPr lvl="1">
              <a:spcBef>
                <a:spcPts val="800"/>
              </a:spcBef>
              <a:defRPr/>
            </a:pPr>
            <a:endParaRPr lang="de-DE" altLang="de-DE" sz="3200" dirty="0" smtClean="0"/>
          </a:p>
          <a:p>
            <a:pPr lvl="1">
              <a:spcBef>
                <a:spcPts val="700"/>
              </a:spcBef>
              <a:buClrTx/>
              <a:buFontTx/>
              <a:buNone/>
              <a:defRPr/>
            </a:pPr>
            <a:endParaRPr lang="de-DE" altLang="de-DE" sz="2800" dirty="0" smtClean="0"/>
          </a:p>
          <a:p>
            <a:pPr marL="342900">
              <a:spcBef>
                <a:spcPts val="800"/>
              </a:spcBef>
              <a:buClrTx/>
              <a:buFontTx/>
              <a:buNone/>
              <a:defRPr/>
            </a:pPr>
            <a:endParaRPr lang="de-DE" altLang="de-DE" sz="2800" dirty="0" smtClean="0"/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38371">
            <a:off x="5222183" y="2193948"/>
            <a:ext cx="6608953" cy="440596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feld 4"/>
          <p:cNvSpPr txBox="1"/>
          <p:nvPr/>
        </p:nvSpPr>
        <p:spPr>
          <a:xfrm>
            <a:off x="5004048" y="6516052"/>
            <a:ext cx="41150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Jahreshauptversammlung, 04. März 2016</a:t>
            </a:r>
            <a:endParaRPr lang="de-DE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Text Box 1"/>
          <p:cNvSpPr txBox="1">
            <a:spLocks noChangeArrowheads="1"/>
          </p:cNvSpPr>
          <p:nvPr/>
        </p:nvSpPr>
        <p:spPr bwMode="auto">
          <a:xfrm>
            <a:off x="7972" y="1700808"/>
            <a:ext cx="9144000" cy="6480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9pPr>
          </a:lstStyle>
          <a:p>
            <a:pPr algn="ctr" eaLnBrk="1" hangingPunct="1">
              <a:buClrTx/>
              <a:buFontTx/>
              <a:buNone/>
            </a:pPr>
            <a:r>
              <a:rPr lang="de-DE" altLang="de-DE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Kreislehrgänge 2015</a:t>
            </a:r>
            <a:endParaRPr lang="de-DE" altLang="de-DE" sz="4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457200" y="2791469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marL="338138" indent="-338138"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1pPr>
            <a:lvl2pPr marL="739775" indent="-280988"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2pPr>
            <a:lvl3pPr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3pPr>
            <a:lvl4pPr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4pPr>
            <a:lvl5pPr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9pPr>
          </a:lstStyle>
          <a:p>
            <a:pPr>
              <a:spcBef>
                <a:spcPts val="800"/>
              </a:spcBef>
              <a:buFont typeface="Arial" charset="0"/>
              <a:buChar char="•"/>
              <a:defRPr/>
            </a:pPr>
            <a:r>
              <a:rPr lang="de-DE" altLang="de-DE" sz="3200" b="1" dirty="0" err="1" smtClean="0"/>
              <a:t>Truppmannausbildung</a:t>
            </a:r>
            <a:r>
              <a:rPr lang="de-DE" altLang="de-DE" sz="3200" b="1" dirty="0" smtClean="0"/>
              <a:t> Teil 2</a:t>
            </a:r>
          </a:p>
          <a:p>
            <a:pPr marL="342900">
              <a:spcBef>
                <a:spcPts val="700"/>
              </a:spcBef>
              <a:buClrTx/>
              <a:buFontTx/>
              <a:buNone/>
              <a:defRPr/>
            </a:pPr>
            <a:r>
              <a:rPr lang="de-DE" altLang="de-DE" sz="2000" dirty="0" smtClean="0"/>
              <a:t>	- </a:t>
            </a:r>
            <a:r>
              <a:rPr lang="de-DE" altLang="de-DE" sz="2000" b="1" dirty="0" smtClean="0"/>
              <a:t>Sarah </a:t>
            </a:r>
            <a:r>
              <a:rPr lang="de-DE" altLang="de-DE" sz="2000" b="1" dirty="0" err="1" smtClean="0"/>
              <a:t>Albach</a:t>
            </a:r>
            <a:r>
              <a:rPr lang="de-DE" altLang="de-DE" sz="2000" b="1" dirty="0" smtClean="0"/>
              <a:t>				Niedertiefenbach</a:t>
            </a:r>
          </a:p>
          <a:p>
            <a:pPr marL="342900">
              <a:spcBef>
                <a:spcPts val="700"/>
              </a:spcBef>
              <a:buClrTx/>
              <a:buFontTx/>
              <a:buNone/>
              <a:defRPr/>
            </a:pPr>
            <a:r>
              <a:rPr lang="de-DE" altLang="de-DE" sz="2000" b="1" dirty="0"/>
              <a:t>	</a:t>
            </a:r>
            <a:r>
              <a:rPr lang="de-DE" altLang="de-DE" sz="2000" b="1" dirty="0" smtClean="0"/>
              <a:t>- Manuel </a:t>
            </a:r>
            <a:r>
              <a:rPr lang="de-DE" altLang="de-DE" sz="2000" b="1" dirty="0" err="1" smtClean="0"/>
              <a:t>Hilb</a:t>
            </a:r>
            <a:r>
              <a:rPr lang="de-DE" altLang="de-DE" sz="2000" b="1" dirty="0" smtClean="0"/>
              <a:t>				Niedertiefenbach</a:t>
            </a:r>
          </a:p>
          <a:p>
            <a:pPr marL="342900">
              <a:spcBef>
                <a:spcPts val="700"/>
              </a:spcBef>
              <a:buClrTx/>
              <a:buFontTx/>
              <a:buNone/>
              <a:defRPr/>
            </a:pPr>
            <a:r>
              <a:rPr lang="de-DE" altLang="de-DE" sz="2000" b="1" dirty="0"/>
              <a:t>	</a:t>
            </a:r>
            <a:r>
              <a:rPr lang="de-DE" altLang="de-DE" sz="2000" b="1" dirty="0" smtClean="0"/>
              <a:t>- William Schneider			Niedertiefenbach</a:t>
            </a:r>
          </a:p>
          <a:p>
            <a:pPr marL="342900">
              <a:spcBef>
                <a:spcPts val="700"/>
              </a:spcBef>
              <a:buClrTx/>
              <a:buFontTx/>
              <a:buNone/>
              <a:defRPr/>
            </a:pPr>
            <a:r>
              <a:rPr lang="de-DE" altLang="de-DE" sz="2000" b="1" dirty="0"/>
              <a:t>	</a:t>
            </a:r>
            <a:r>
              <a:rPr lang="de-DE" altLang="de-DE" sz="2000" b="1" dirty="0" smtClean="0"/>
              <a:t>- Vanessa Schwarz			Niedertiefenbach</a:t>
            </a:r>
          </a:p>
          <a:p>
            <a:pPr marL="342900">
              <a:spcBef>
                <a:spcPts val="700"/>
              </a:spcBef>
              <a:buClrTx/>
              <a:buFontTx/>
              <a:buNone/>
              <a:defRPr/>
            </a:pPr>
            <a:r>
              <a:rPr lang="de-DE" altLang="de-DE" sz="2000" b="1" dirty="0"/>
              <a:t>	</a:t>
            </a:r>
            <a:r>
              <a:rPr lang="de-DE" altLang="de-DE" sz="2000" b="1" dirty="0" smtClean="0"/>
              <a:t>- Tassilo </a:t>
            </a:r>
            <a:r>
              <a:rPr lang="de-DE" altLang="de-DE" sz="2000" b="1" dirty="0" err="1" smtClean="0"/>
              <a:t>Meilinger</a:t>
            </a:r>
            <a:r>
              <a:rPr lang="de-DE" altLang="de-DE" sz="2000" b="1" dirty="0" smtClean="0"/>
              <a:t>			Obertiefenbach</a:t>
            </a:r>
          </a:p>
          <a:p>
            <a:pPr marL="342900">
              <a:spcBef>
                <a:spcPts val="700"/>
              </a:spcBef>
              <a:buClrTx/>
              <a:buFontTx/>
              <a:buNone/>
              <a:defRPr/>
            </a:pPr>
            <a:r>
              <a:rPr lang="de-DE" altLang="de-DE" sz="2000" b="1" dirty="0"/>
              <a:t>	</a:t>
            </a:r>
            <a:r>
              <a:rPr lang="de-DE" altLang="de-DE" sz="2000" b="1" dirty="0" smtClean="0"/>
              <a:t>- Johannes </a:t>
            </a:r>
            <a:r>
              <a:rPr lang="de-DE" altLang="de-DE" sz="2000" b="1" dirty="0" err="1" smtClean="0"/>
              <a:t>Rudersdorf</a:t>
            </a:r>
            <a:r>
              <a:rPr lang="de-DE" altLang="de-DE" sz="2000" b="1" dirty="0" smtClean="0"/>
              <a:t>		Obertiefenbach</a:t>
            </a:r>
            <a:endParaRPr lang="de-DE" altLang="de-DE" sz="3200" dirty="0" smtClean="0"/>
          </a:p>
          <a:p>
            <a:pPr lvl="1">
              <a:spcBef>
                <a:spcPts val="700"/>
              </a:spcBef>
              <a:buClrTx/>
              <a:buFontTx/>
              <a:buNone/>
              <a:defRPr/>
            </a:pPr>
            <a:endParaRPr lang="de-DE" altLang="de-DE" sz="2800" dirty="0" smtClean="0"/>
          </a:p>
          <a:p>
            <a:pPr marL="342900">
              <a:spcBef>
                <a:spcPts val="800"/>
              </a:spcBef>
              <a:buClrTx/>
              <a:buFontTx/>
              <a:buNone/>
              <a:defRPr/>
            </a:pPr>
            <a:endParaRPr lang="de-DE" altLang="de-DE" sz="2800" dirty="0" smtClean="0"/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38371">
            <a:off x="5222183" y="2193948"/>
            <a:ext cx="6608953" cy="440596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feld 4"/>
          <p:cNvSpPr txBox="1"/>
          <p:nvPr/>
        </p:nvSpPr>
        <p:spPr>
          <a:xfrm>
            <a:off x="5004048" y="6516052"/>
            <a:ext cx="41150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Jahreshauptversammlung, 04. März 2016</a:t>
            </a:r>
            <a:endParaRPr lang="de-DE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Text Box 1"/>
          <p:cNvSpPr txBox="1">
            <a:spLocks noChangeArrowheads="1"/>
          </p:cNvSpPr>
          <p:nvPr/>
        </p:nvSpPr>
        <p:spPr bwMode="auto">
          <a:xfrm>
            <a:off x="7972" y="1700808"/>
            <a:ext cx="9144000" cy="6480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9pPr>
          </a:lstStyle>
          <a:p>
            <a:pPr algn="ctr" eaLnBrk="1" hangingPunct="1">
              <a:buClrTx/>
              <a:buFontTx/>
              <a:buNone/>
            </a:pPr>
            <a:r>
              <a:rPr lang="de-DE" altLang="de-DE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Kreislehrgänge 2015</a:t>
            </a:r>
            <a:endParaRPr lang="de-DE" altLang="de-DE" sz="4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457200" y="2332037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marL="338138" indent="-338138"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1pPr>
            <a:lvl2pPr marL="739775" indent="-280988"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2pPr>
            <a:lvl3pPr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3pPr>
            <a:lvl4pPr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4pPr>
            <a:lvl5pPr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9pPr>
          </a:lstStyle>
          <a:p>
            <a:pPr>
              <a:spcBef>
                <a:spcPts val="800"/>
              </a:spcBef>
              <a:buFont typeface="Arial" charset="0"/>
              <a:buChar char="•"/>
              <a:defRPr/>
            </a:pPr>
            <a:r>
              <a:rPr lang="de-DE" altLang="de-DE" sz="3200" b="1" dirty="0" smtClean="0"/>
              <a:t>Truppführer</a:t>
            </a:r>
          </a:p>
          <a:p>
            <a:pPr marL="342900">
              <a:spcBef>
                <a:spcPts val="700"/>
              </a:spcBef>
              <a:buClrTx/>
              <a:buFontTx/>
              <a:buNone/>
              <a:defRPr/>
            </a:pPr>
            <a:r>
              <a:rPr lang="de-DE" altLang="de-DE" sz="2000" dirty="0" smtClean="0"/>
              <a:t>	- </a:t>
            </a:r>
            <a:r>
              <a:rPr lang="de-DE" altLang="de-DE" sz="2000" b="1" dirty="0" smtClean="0"/>
              <a:t>William Schneider			Niedertiefenbach</a:t>
            </a:r>
          </a:p>
          <a:p>
            <a:pPr marL="342900">
              <a:spcBef>
                <a:spcPts val="700"/>
              </a:spcBef>
              <a:buClrTx/>
              <a:buFontTx/>
              <a:buNone/>
              <a:defRPr/>
            </a:pPr>
            <a:r>
              <a:rPr lang="de-DE" altLang="de-DE" sz="2000" b="1" dirty="0"/>
              <a:t>	</a:t>
            </a:r>
            <a:r>
              <a:rPr lang="de-DE" altLang="de-DE" sz="2000" b="1" dirty="0" smtClean="0"/>
              <a:t>- Johannes </a:t>
            </a:r>
            <a:r>
              <a:rPr lang="de-DE" altLang="de-DE" sz="2000" b="1" dirty="0" err="1" smtClean="0"/>
              <a:t>Rudersdorf</a:t>
            </a:r>
            <a:r>
              <a:rPr lang="de-DE" altLang="de-DE" sz="2000" b="1" dirty="0" smtClean="0"/>
              <a:t>		Obertiefenbach</a:t>
            </a:r>
          </a:p>
          <a:p>
            <a:pPr marL="342900">
              <a:spcBef>
                <a:spcPts val="700"/>
              </a:spcBef>
              <a:buClrTx/>
              <a:buFontTx/>
              <a:buNone/>
              <a:defRPr/>
            </a:pPr>
            <a:r>
              <a:rPr lang="de-DE" altLang="de-DE" sz="2000" b="1" dirty="0"/>
              <a:t>	</a:t>
            </a:r>
            <a:r>
              <a:rPr lang="de-DE" altLang="de-DE" sz="2000" b="1" dirty="0" smtClean="0"/>
              <a:t>- Tassilo </a:t>
            </a:r>
            <a:r>
              <a:rPr lang="de-DE" altLang="de-DE" sz="2000" b="1" dirty="0" err="1" smtClean="0"/>
              <a:t>Meilinger</a:t>
            </a:r>
            <a:r>
              <a:rPr lang="de-DE" altLang="de-DE" sz="2000" b="1" dirty="0" smtClean="0"/>
              <a:t>			Obertiefenbach</a:t>
            </a:r>
          </a:p>
          <a:p>
            <a:pPr marL="342900">
              <a:spcBef>
                <a:spcPts val="450"/>
              </a:spcBef>
              <a:buClrTx/>
              <a:buFontTx/>
              <a:buNone/>
              <a:defRPr/>
            </a:pPr>
            <a:endParaRPr lang="de-DE" altLang="de-DE" sz="100" dirty="0" smtClean="0"/>
          </a:p>
          <a:p>
            <a:pPr>
              <a:spcBef>
                <a:spcPts val="800"/>
              </a:spcBef>
              <a:buFont typeface="Arial" charset="0"/>
              <a:buChar char="•"/>
              <a:defRPr/>
            </a:pPr>
            <a:r>
              <a:rPr lang="de-DE" altLang="de-DE" sz="3200" b="1" dirty="0" smtClean="0"/>
              <a:t>Absturzsicherung</a:t>
            </a:r>
          </a:p>
          <a:p>
            <a:pPr marL="342900">
              <a:spcBef>
                <a:spcPts val="700"/>
              </a:spcBef>
              <a:buClrTx/>
              <a:buFontTx/>
              <a:buNone/>
              <a:defRPr/>
            </a:pPr>
            <a:r>
              <a:rPr lang="de-DE" altLang="de-DE" sz="2000" b="1" dirty="0" smtClean="0"/>
              <a:t>	- Rene Jack					</a:t>
            </a:r>
            <a:r>
              <a:rPr lang="de-DE" altLang="de-DE" sz="2000" b="1" dirty="0" err="1" smtClean="0"/>
              <a:t>Schupbach</a:t>
            </a:r>
            <a:endParaRPr lang="de-DE" altLang="de-DE" sz="2000" b="1" dirty="0"/>
          </a:p>
          <a:p>
            <a:pPr>
              <a:spcBef>
                <a:spcPts val="800"/>
              </a:spcBef>
              <a:buFont typeface="Arial" charset="0"/>
              <a:buChar char="•"/>
              <a:defRPr/>
            </a:pPr>
            <a:r>
              <a:rPr lang="de-DE" altLang="de-DE" sz="3200" b="1" dirty="0" smtClean="0"/>
              <a:t>Fortbildungsseminar Absturzsicherung</a:t>
            </a:r>
            <a:endParaRPr lang="de-DE" altLang="de-DE" sz="3200" b="1" dirty="0"/>
          </a:p>
          <a:p>
            <a:pPr marL="342900">
              <a:spcBef>
                <a:spcPts val="700"/>
              </a:spcBef>
              <a:buClrTx/>
              <a:buFontTx/>
              <a:buNone/>
              <a:defRPr/>
            </a:pPr>
            <a:r>
              <a:rPr lang="de-DE" altLang="de-DE" sz="2000" b="1" dirty="0"/>
              <a:t>	- </a:t>
            </a:r>
            <a:r>
              <a:rPr lang="de-DE" altLang="de-DE" sz="2000" b="1" dirty="0" smtClean="0"/>
              <a:t>Jan Schütz					Obertiefenbach</a:t>
            </a:r>
            <a:endParaRPr lang="de-DE" altLang="de-DE" sz="2000" b="1" dirty="0"/>
          </a:p>
          <a:p>
            <a:pPr marL="342900">
              <a:spcBef>
                <a:spcPts val="700"/>
              </a:spcBef>
              <a:buClrTx/>
              <a:buFontTx/>
              <a:buNone/>
              <a:defRPr/>
            </a:pPr>
            <a:endParaRPr lang="de-DE" altLang="de-DE" sz="2000" b="1" dirty="0" smtClean="0"/>
          </a:p>
          <a:p>
            <a:pPr lvl="1">
              <a:spcBef>
                <a:spcPts val="800"/>
              </a:spcBef>
              <a:defRPr/>
            </a:pPr>
            <a:endParaRPr lang="de-DE" altLang="de-DE" sz="3200" dirty="0" smtClean="0"/>
          </a:p>
          <a:p>
            <a:pPr lvl="1">
              <a:spcBef>
                <a:spcPts val="700"/>
              </a:spcBef>
              <a:buClrTx/>
              <a:buFontTx/>
              <a:buNone/>
              <a:defRPr/>
            </a:pPr>
            <a:endParaRPr lang="de-DE" altLang="de-DE" sz="2800" dirty="0" smtClean="0"/>
          </a:p>
          <a:p>
            <a:pPr marL="342900">
              <a:spcBef>
                <a:spcPts val="800"/>
              </a:spcBef>
              <a:buClrTx/>
              <a:buFontTx/>
              <a:buNone/>
              <a:defRPr/>
            </a:pPr>
            <a:endParaRPr lang="de-DE" altLang="de-DE" sz="2800" dirty="0" smtClean="0"/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38371">
            <a:off x="5222183" y="2193948"/>
            <a:ext cx="6608953" cy="440596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feld 4"/>
          <p:cNvSpPr txBox="1"/>
          <p:nvPr/>
        </p:nvSpPr>
        <p:spPr>
          <a:xfrm>
            <a:off x="5004048" y="6516052"/>
            <a:ext cx="41150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Jahreshauptversammlung, 04. März 2016</a:t>
            </a:r>
            <a:endParaRPr lang="de-DE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Text Box 1"/>
          <p:cNvSpPr txBox="1">
            <a:spLocks noChangeArrowheads="1"/>
          </p:cNvSpPr>
          <p:nvPr/>
        </p:nvSpPr>
        <p:spPr bwMode="auto">
          <a:xfrm>
            <a:off x="7972" y="1700808"/>
            <a:ext cx="9144000" cy="6480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9pPr>
          </a:lstStyle>
          <a:p>
            <a:pPr algn="ctr" eaLnBrk="1" hangingPunct="1">
              <a:buClrTx/>
              <a:buFontTx/>
              <a:buNone/>
            </a:pPr>
            <a:r>
              <a:rPr lang="de-DE" altLang="de-DE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Kreislehrgänge 2015</a:t>
            </a:r>
            <a:endParaRPr lang="de-DE" altLang="de-DE" sz="4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457200" y="2791469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marL="338138" indent="-338138"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1pPr>
            <a:lvl2pPr marL="739775" indent="-280988"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2pPr>
            <a:lvl3pPr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3pPr>
            <a:lvl4pPr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4pPr>
            <a:lvl5pPr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9pPr>
          </a:lstStyle>
          <a:p>
            <a:pPr>
              <a:spcBef>
                <a:spcPts val="800"/>
              </a:spcBef>
              <a:buFont typeface="Arial" charset="0"/>
              <a:buChar char="•"/>
              <a:defRPr/>
            </a:pPr>
            <a:r>
              <a:rPr lang="de-DE" altLang="de-DE" sz="3200" b="1" dirty="0" smtClean="0"/>
              <a:t>Grundlagen der Jugendarbeit</a:t>
            </a:r>
          </a:p>
          <a:p>
            <a:pPr marL="342900">
              <a:spcBef>
                <a:spcPts val="700"/>
              </a:spcBef>
              <a:buClrTx/>
              <a:buFontTx/>
              <a:buNone/>
              <a:defRPr/>
            </a:pPr>
            <a:r>
              <a:rPr lang="de-DE" altLang="de-DE" sz="2000" dirty="0" smtClean="0"/>
              <a:t>	- </a:t>
            </a:r>
            <a:r>
              <a:rPr lang="de-DE" altLang="de-DE" sz="2000" b="1" dirty="0" smtClean="0"/>
              <a:t>Leonard Abel				Obertiefenbach</a:t>
            </a:r>
          </a:p>
          <a:p>
            <a:pPr marL="342900">
              <a:spcBef>
                <a:spcPts val="700"/>
              </a:spcBef>
              <a:buClrTx/>
              <a:buFontTx/>
              <a:buNone/>
              <a:defRPr/>
            </a:pPr>
            <a:r>
              <a:rPr lang="de-DE" altLang="de-DE" sz="2000" b="1" dirty="0"/>
              <a:t>	</a:t>
            </a:r>
            <a:r>
              <a:rPr lang="de-DE" altLang="de-DE" sz="2000" b="1" dirty="0" smtClean="0"/>
              <a:t>- Celine Diehl				Obertiefenbach</a:t>
            </a:r>
          </a:p>
          <a:p>
            <a:pPr marL="342900">
              <a:spcBef>
                <a:spcPts val="700"/>
              </a:spcBef>
              <a:buClrTx/>
              <a:buFontTx/>
              <a:buNone/>
              <a:defRPr/>
            </a:pPr>
            <a:r>
              <a:rPr lang="de-DE" altLang="de-DE" sz="2000" b="1" dirty="0"/>
              <a:t>	</a:t>
            </a:r>
            <a:r>
              <a:rPr lang="de-DE" altLang="de-DE" sz="2000" b="1" dirty="0" smtClean="0"/>
              <a:t>- Yann-Michael </a:t>
            </a:r>
            <a:r>
              <a:rPr lang="de-DE" altLang="de-DE" sz="2000" b="1" dirty="0" err="1" smtClean="0"/>
              <a:t>Keßler</a:t>
            </a:r>
            <a:r>
              <a:rPr lang="de-DE" altLang="de-DE" sz="2000" b="1" dirty="0" smtClean="0"/>
              <a:t>		Obertiefenbach</a:t>
            </a:r>
          </a:p>
          <a:p>
            <a:pPr marL="342900">
              <a:spcBef>
                <a:spcPts val="700"/>
              </a:spcBef>
              <a:buClrTx/>
              <a:buFontTx/>
              <a:buNone/>
              <a:defRPr/>
            </a:pPr>
            <a:r>
              <a:rPr lang="de-DE" altLang="de-DE" sz="2000" b="1" dirty="0"/>
              <a:t>	</a:t>
            </a:r>
            <a:r>
              <a:rPr lang="de-DE" altLang="de-DE" sz="2000" b="1" dirty="0" smtClean="0"/>
              <a:t>- Johanna Lung				Obertiefenbach</a:t>
            </a:r>
          </a:p>
          <a:p>
            <a:pPr marL="342900">
              <a:spcBef>
                <a:spcPts val="700"/>
              </a:spcBef>
              <a:buClrTx/>
              <a:buFontTx/>
              <a:buNone/>
              <a:defRPr/>
            </a:pPr>
            <a:r>
              <a:rPr lang="de-DE" altLang="de-DE" sz="2000" b="1" dirty="0"/>
              <a:t>	</a:t>
            </a:r>
            <a:r>
              <a:rPr lang="de-DE" altLang="de-DE" sz="2000" b="1" dirty="0" smtClean="0"/>
              <a:t>- Jan Reichenberger			Obertiefenbach</a:t>
            </a:r>
          </a:p>
          <a:p>
            <a:pPr marL="342900">
              <a:spcBef>
                <a:spcPts val="450"/>
              </a:spcBef>
              <a:buClrTx/>
              <a:buFontTx/>
              <a:buNone/>
              <a:defRPr/>
            </a:pPr>
            <a:endParaRPr lang="de-DE" altLang="de-DE" sz="100" dirty="0" smtClean="0"/>
          </a:p>
          <a:p>
            <a:pPr marL="342900">
              <a:spcBef>
                <a:spcPts val="700"/>
              </a:spcBef>
              <a:buClrTx/>
              <a:buFontTx/>
              <a:buNone/>
              <a:defRPr/>
            </a:pPr>
            <a:endParaRPr lang="de-DE" altLang="de-DE" sz="2000" b="1" dirty="0" smtClean="0"/>
          </a:p>
          <a:p>
            <a:pPr lvl="1">
              <a:spcBef>
                <a:spcPts val="800"/>
              </a:spcBef>
              <a:defRPr/>
            </a:pPr>
            <a:endParaRPr lang="de-DE" altLang="de-DE" sz="3200" dirty="0" smtClean="0"/>
          </a:p>
          <a:p>
            <a:pPr lvl="1">
              <a:spcBef>
                <a:spcPts val="700"/>
              </a:spcBef>
              <a:buClrTx/>
              <a:buFontTx/>
              <a:buNone/>
              <a:defRPr/>
            </a:pPr>
            <a:endParaRPr lang="de-DE" altLang="de-DE" sz="2800" dirty="0" smtClean="0"/>
          </a:p>
          <a:p>
            <a:pPr marL="342900">
              <a:spcBef>
                <a:spcPts val="800"/>
              </a:spcBef>
              <a:buClrTx/>
              <a:buFontTx/>
              <a:buNone/>
              <a:defRPr/>
            </a:pPr>
            <a:endParaRPr lang="de-DE" altLang="de-DE" sz="2800" dirty="0" smtClean="0"/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38371">
            <a:off x="5222183" y="2193948"/>
            <a:ext cx="6608953" cy="440596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feld 4"/>
          <p:cNvSpPr txBox="1"/>
          <p:nvPr/>
        </p:nvSpPr>
        <p:spPr>
          <a:xfrm>
            <a:off x="5004048" y="6516052"/>
            <a:ext cx="41150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Jahreshauptversammlung, 04. März 2016</a:t>
            </a:r>
            <a:endParaRPr lang="de-DE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Text Box 1"/>
          <p:cNvSpPr txBox="1">
            <a:spLocks noChangeArrowheads="1"/>
          </p:cNvSpPr>
          <p:nvPr/>
        </p:nvSpPr>
        <p:spPr bwMode="auto">
          <a:xfrm>
            <a:off x="7972" y="1700808"/>
            <a:ext cx="9144000" cy="6480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9pPr>
          </a:lstStyle>
          <a:p>
            <a:pPr algn="ctr" eaLnBrk="1" hangingPunct="1">
              <a:buClrTx/>
              <a:buFontTx/>
              <a:buNone/>
            </a:pPr>
            <a:r>
              <a:rPr lang="de-DE" altLang="de-DE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Kreislehrgänge 2015</a:t>
            </a:r>
            <a:endParaRPr lang="de-DE" altLang="de-DE" sz="4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457200" y="2791469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marL="338138" indent="-338138"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1pPr>
            <a:lvl2pPr marL="739775" indent="-280988"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2pPr>
            <a:lvl3pPr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3pPr>
            <a:lvl4pPr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4pPr>
            <a:lvl5pPr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9pPr>
          </a:lstStyle>
          <a:p>
            <a:pPr>
              <a:spcBef>
                <a:spcPts val="800"/>
              </a:spcBef>
              <a:buFont typeface="Arial" charset="0"/>
              <a:buChar char="•"/>
              <a:defRPr/>
            </a:pPr>
            <a:r>
              <a:rPr lang="de-DE" altLang="de-DE" sz="3200" b="1" dirty="0" smtClean="0"/>
              <a:t>JF-Seminar „Rechte &amp; Pflichten“</a:t>
            </a:r>
          </a:p>
          <a:p>
            <a:pPr marL="342900">
              <a:spcBef>
                <a:spcPts val="700"/>
              </a:spcBef>
              <a:buClrTx/>
              <a:buFontTx/>
              <a:buNone/>
              <a:defRPr/>
            </a:pPr>
            <a:r>
              <a:rPr lang="de-DE" altLang="de-DE" sz="2000" dirty="0" smtClean="0"/>
              <a:t>	- </a:t>
            </a:r>
            <a:r>
              <a:rPr lang="de-DE" altLang="de-DE" sz="2000" b="1" dirty="0" smtClean="0"/>
              <a:t>Leonard Abel				Obertiefenbach</a:t>
            </a:r>
          </a:p>
          <a:p>
            <a:pPr marL="342900">
              <a:spcBef>
                <a:spcPts val="700"/>
              </a:spcBef>
              <a:buClrTx/>
              <a:buFontTx/>
              <a:buNone/>
              <a:defRPr/>
            </a:pPr>
            <a:r>
              <a:rPr lang="de-DE" altLang="de-DE" sz="2000" b="1" dirty="0"/>
              <a:t>	</a:t>
            </a:r>
            <a:r>
              <a:rPr lang="de-DE" altLang="de-DE" sz="2000" b="1" dirty="0" smtClean="0"/>
              <a:t>- Celine Diehl				Obertiefenbach</a:t>
            </a:r>
          </a:p>
          <a:p>
            <a:pPr marL="342900">
              <a:spcBef>
                <a:spcPts val="700"/>
              </a:spcBef>
              <a:buClrTx/>
              <a:buFontTx/>
              <a:buNone/>
              <a:defRPr/>
            </a:pPr>
            <a:r>
              <a:rPr lang="de-DE" altLang="de-DE" sz="2000" b="1" dirty="0"/>
              <a:t>	</a:t>
            </a:r>
            <a:r>
              <a:rPr lang="de-DE" altLang="de-DE" sz="2000" b="1" dirty="0" smtClean="0"/>
              <a:t>- Yann-Michael </a:t>
            </a:r>
            <a:r>
              <a:rPr lang="de-DE" altLang="de-DE" sz="2000" b="1" dirty="0" err="1" smtClean="0"/>
              <a:t>Keßler</a:t>
            </a:r>
            <a:r>
              <a:rPr lang="de-DE" altLang="de-DE" sz="2000" b="1" dirty="0" smtClean="0"/>
              <a:t>		Obertiefenbach</a:t>
            </a:r>
          </a:p>
          <a:p>
            <a:pPr marL="342900">
              <a:spcBef>
                <a:spcPts val="700"/>
              </a:spcBef>
              <a:buClrTx/>
              <a:buFontTx/>
              <a:buNone/>
              <a:defRPr/>
            </a:pPr>
            <a:r>
              <a:rPr lang="de-DE" altLang="de-DE" sz="2000" b="1" dirty="0"/>
              <a:t>	</a:t>
            </a:r>
            <a:r>
              <a:rPr lang="de-DE" altLang="de-DE" sz="2000" b="1" dirty="0" smtClean="0"/>
              <a:t>- Johanna Lung				Obertiefenbach</a:t>
            </a:r>
          </a:p>
          <a:p>
            <a:pPr marL="342900">
              <a:spcBef>
                <a:spcPts val="700"/>
              </a:spcBef>
              <a:buClrTx/>
              <a:buFontTx/>
              <a:buNone/>
              <a:defRPr/>
            </a:pPr>
            <a:r>
              <a:rPr lang="de-DE" altLang="de-DE" sz="2000" b="1" dirty="0"/>
              <a:t>	</a:t>
            </a:r>
            <a:r>
              <a:rPr lang="de-DE" altLang="de-DE" sz="2000" b="1" dirty="0" smtClean="0"/>
              <a:t>- Jan Reichenberger			Obertiefenbach</a:t>
            </a:r>
          </a:p>
          <a:p>
            <a:pPr marL="342900">
              <a:spcBef>
                <a:spcPts val="450"/>
              </a:spcBef>
              <a:buClrTx/>
              <a:buFontTx/>
              <a:buNone/>
              <a:defRPr/>
            </a:pPr>
            <a:endParaRPr lang="de-DE" altLang="de-DE" sz="100" dirty="0" smtClean="0"/>
          </a:p>
          <a:p>
            <a:pPr marL="342900">
              <a:spcBef>
                <a:spcPts val="700"/>
              </a:spcBef>
              <a:buClrTx/>
              <a:buFontTx/>
              <a:buNone/>
              <a:defRPr/>
            </a:pPr>
            <a:endParaRPr lang="de-DE" altLang="de-DE" sz="2000" b="1" dirty="0" smtClean="0"/>
          </a:p>
          <a:p>
            <a:pPr lvl="1">
              <a:spcBef>
                <a:spcPts val="800"/>
              </a:spcBef>
              <a:defRPr/>
            </a:pPr>
            <a:endParaRPr lang="de-DE" altLang="de-DE" sz="3200" dirty="0" smtClean="0"/>
          </a:p>
          <a:p>
            <a:pPr lvl="1">
              <a:spcBef>
                <a:spcPts val="700"/>
              </a:spcBef>
              <a:buClrTx/>
              <a:buFontTx/>
              <a:buNone/>
              <a:defRPr/>
            </a:pPr>
            <a:endParaRPr lang="de-DE" altLang="de-DE" sz="2800" dirty="0" smtClean="0"/>
          </a:p>
          <a:p>
            <a:pPr marL="342900">
              <a:spcBef>
                <a:spcPts val="800"/>
              </a:spcBef>
              <a:buClrTx/>
              <a:buFontTx/>
              <a:buNone/>
              <a:defRPr/>
            </a:pPr>
            <a:endParaRPr lang="de-DE" altLang="de-DE" sz="2800" dirty="0" smtClean="0"/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38371">
            <a:off x="5222183" y="2193948"/>
            <a:ext cx="6608953" cy="4405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2094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feld 4"/>
          <p:cNvSpPr txBox="1"/>
          <p:nvPr/>
        </p:nvSpPr>
        <p:spPr>
          <a:xfrm>
            <a:off x="5004048" y="6516052"/>
            <a:ext cx="41150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Jahreshauptversammlung, 04. März 2016</a:t>
            </a:r>
            <a:endParaRPr lang="de-DE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Text Box 1"/>
          <p:cNvSpPr txBox="1">
            <a:spLocks noChangeArrowheads="1"/>
          </p:cNvSpPr>
          <p:nvPr/>
        </p:nvSpPr>
        <p:spPr bwMode="auto">
          <a:xfrm>
            <a:off x="7972" y="1700808"/>
            <a:ext cx="9144000" cy="6480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9pPr>
          </a:lstStyle>
          <a:p>
            <a:pPr algn="ctr" eaLnBrk="1" hangingPunct="1">
              <a:buClrTx/>
              <a:buFontTx/>
              <a:buNone/>
            </a:pPr>
            <a:r>
              <a:rPr lang="de-DE" altLang="de-DE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Kreislehrgänge 2015</a:t>
            </a:r>
            <a:endParaRPr lang="de-DE" altLang="de-DE" sz="4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457200" y="2791469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marL="338138" indent="-338138"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1pPr>
            <a:lvl2pPr marL="739775" indent="-280988"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2pPr>
            <a:lvl3pPr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3pPr>
            <a:lvl4pPr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4pPr>
            <a:lvl5pPr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9pPr>
          </a:lstStyle>
          <a:p>
            <a:pPr>
              <a:spcBef>
                <a:spcPts val="800"/>
              </a:spcBef>
              <a:buFont typeface="Arial" charset="0"/>
              <a:buChar char="•"/>
              <a:defRPr/>
            </a:pPr>
            <a:r>
              <a:rPr lang="de-DE" altLang="de-DE" sz="3200" b="1" dirty="0" smtClean="0"/>
              <a:t>JF-Seminar „Sexuelle  Gewaltprävention“</a:t>
            </a:r>
          </a:p>
          <a:p>
            <a:pPr marL="342900">
              <a:spcBef>
                <a:spcPts val="700"/>
              </a:spcBef>
              <a:buClrTx/>
              <a:buFontTx/>
              <a:buNone/>
              <a:defRPr/>
            </a:pPr>
            <a:r>
              <a:rPr lang="de-DE" altLang="de-DE" sz="2000" dirty="0" smtClean="0"/>
              <a:t>	- </a:t>
            </a:r>
            <a:r>
              <a:rPr lang="de-DE" altLang="de-DE" sz="2000" b="1" dirty="0" smtClean="0"/>
              <a:t>Leonard Abel				Obertiefenbach</a:t>
            </a:r>
          </a:p>
          <a:p>
            <a:pPr marL="342900">
              <a:spcBef>
                <a:spcPts val="700"/>
              </a:spcBef>
              <a:buClrTx/>
              <a:buFontTx/>
              <a:buNone/>
              <a:defRPr/>
            </a:pPr>
            <a:r>
              <a:rPr lang="de-DE" altLang="de-DE" sz="2000" b="1" dirty="0"/>
              <a:t>	</a:t>
            </a:r>
            <a:r>
              <a:rPr lang="de-DE" altLang="de-DE" sz="2000" b="1" dirty="0" smtClean="0"/>
              <a:t>- Celine Diehl				Obertiefenbach</a:t>
            </a:r>
          </a:p>
          <a:p>
            <a:pPr marL="342900">
              <a:spcBef>
                <a:spcPts val="700"/>
              </a:spcBef>
              <a:buClrTx/>
              <a:buFontTx/>
              <a:buNone/>
              <a:defRPr/>
            </a:pPr>
            <a:r>
              <a:rPr lang="de-DE" altLang="de-DE" sz="2000" b="1" dirty="0"/>
              <a:t>	</a:t>
            </a:r>
            <a:r>
              <a:rPr lang="de-DE" altLang="de-DE" sz="2000" b="1" dirty="0" smtClean="0"/>
              <a:t>- Yann-Michael </a:t>
            </a:r>
            <a:r>
              <a:rPr lang="de-DE" altLang="de-DE" sz="2000" b="1" dirty="0" err="1" smtClean="0"/>
              <a:t>Keßler</a:t>
            </a:r>
            <a:r>
              <a:rPr lang="de-DE" altLang="de-DE" sz="2000" b="1" dirty="0" smtClean="0"/>
              <a:t>		Obertiefenbach</a:t>
            </a:r>
          </a:p>
          <a:p>
            <a:pPr marL="342900">
              <a:spcBef>
                <a:spcPts val="700"/>
              </a:spcBef>
              <a:buClrTx/>
              <a:buFontTx/>
              <a:buNone/>
              <a:defRPr/>
            </a:pPr>
            <a:r>
              <a:rPr lang="de-DE" altLang="de-DE" sz="2000" b="1" dirty="0"/>
              <a:t>	</a:t>
            </a:r>
            <a:r>
              <a:rPr lang="de-DE" altLang="de-DE" sz="2000" b="1" dirty="0" smtClean="0"/>
              <a:t>- Johanna Lung				Obertiefenbach</a:t>
            </a:r>
          </a:p>
          <a:p>
            <a:pPr marL="342900">
              <a:spcBef>
                <a:spcPts val="700"/>
              </a:spcBef>
              <a:buClrTx/>
              <a:buFontTx/>
              <a:buNone/>
              <a:defRPr/>
            </a:pPr>
            <a:r>
              <a:rPr lang="de-DE" altLang="de-DE" sz="2000" b="1" dirty="0"/>
              <a:t>	</a:t>
            </a:r>
            <a:r>
              <a:rPr lang="de-DE" altLang="de-DE" sz="2000" b="1" dirty="0" smtClean="0"/>
              <a:t>- Jan Reichenberger			Obertiefenbach</a:t>
            </a:r>
          </a:p>
          <a:p>
            <a:pPr marL="342900">
              <a:spcBef>
                <a:spcPts val="450"/>
              </a:spcBef>
              <a:buClrTx/>
              <a:buFontTx/>
              <a:buNone/>
              <a:defRPr/>
            </a:pPr>
            <a:endParaRPr lang="de-DE" altLang="de-DE" sz="100" dirty="0" smtClean="0"/>
          </a:p>
          <a:p>
            <a:pPr marL="342900">
              <a:spcBef>
                <a:spcPts val="700"/>
              </a:spcBef>
              <a:buClrTx/>
              <a:buFontTx/>
              <a:buNone/>
              <a:defRPr/>
            </a:pPr>
            <a:endParaRPr lang="de-DE" altLang="de-DE" sz="2000" b="1" dirty="0" smtClean="0"/>
          </a:p>
          <a:p>
            <a:pPr lvl="1">
              <a:spcBef>
                <a:spcPts val="800"/>
              </a:spcBef>
              <a:defRPr/>
            </a:pPr>
            <a:endParaRPr lang="de-DE" altLang="de-DE" sz="3200" dirty="0" smtClean="0"/>
          </a:p>
          <a:p>
            <a:pPr lvl="1">
              <a:spcBef>
                <a:spcPts val="700"/>
              </a:spcBef>
              <a:buClrTx/>
              <a:buFontTx/>
              <a:buNone/>
              <a:defRPr/>
            </a:pPr>
            <a:endParaRPr lang="de-DE" altLang="de-DE" sz="2800" dirty="0" smtClean="0"/>
          </a:p>
          <a:p>
            <a:pPr marL="342900">
              <a:spcBef>
                <a:spcPts val="800"/>
              </a:spcBef>
              <a:buClrTx/>
              <a:buFontTx/>
              <a:buNone/>
              <a:defRPr/>
            </a:pPr>
            <a:endParaRPr lang="de-DE" altLang="de-DE" sz="2800" dirty="0" smtClean="0"/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38371">
            <a:off x="5222182" y="2649552"/>
            <a:ext cx="6608953" cy="4405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9950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feld 4"/>
          <p:cNvSpPr txBox="1"/>
          <p:nvPr/>
        </p:nvSpPr>
        <p:spPr>
          <a:xfrm>
            <a:off x="5004048" y="6516052"/>
            <a:ext cx="41150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Jahreshauptversammlung, 04. März 2016</a:t>
            </a:r>
            <a:endParaRPr lang="de-DE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Text Box 1"/>
          <p:cNvSpPr txBox="1">
            <a:spLocks noChangeArrowheads="1"/>
          </p:cNvSpPr>
          <p:nvPr/>
        </p:nvSpPr>
        <p:spPr bwMode="auto">
          <a:xfrm>
            <a:off x="7972" y="1700808"/>
            <a:ext cx="9144000" cy="6480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9pPr>
          </a:lstStyle>
          <a:p>
            <a:pPr algn="ctr" eaLnBrk="1" hangingPunct="1">
              <a:buClrTx/>
              <a:buFontTx/>
              <a:buNone/>
            </a:pPr>
            <a:r>
              <a:rPr lang="de-DE" altLang="de-DE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Kreislehrgänge 2015</a:t>
            </a:r>
            <a:endParaRPr lang="de-DE" altLang="de-DE" sz="4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457200" y="2863477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marL="338138" indent="-338138"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1pPr>
            <a:lvl2pPr marL="739775" indent="-280988"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2pPr>
            <a:lvl3pPr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3pPr>
            <a:lvl4pPr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4pPr>
            <a:lvl5pPr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9pPr>
          </a:lstStyle>
          <a:p>
            <a:pPr>
              <a:spcBef>
                <a:spcPts val="800"/>
              </a:spcBef>
              <a:buFont typeface="Arial" charset="0"/>
              <a:buChar char="•"/>
              <a:defRPr/>
            </a:pPr>
            <a:r>
              <a:rPr lang="de-DE" altLang="de-DE" sz="3200" b="1" dirty="0" smtClean="0"/>
              <a:t>JF-Seminar „Übungsgestaltung“</a:t>
            </a:r>
          </a:p>
          <a:p>
            <a:pPr marL="342900">
              <a:spcBef>
                <a:spcPts val="700"/>
              </a:spcBef>
              <a:buClrTx/>
              <a:buFontTx/>
              <a:buNone/>
              <a:defRPr/>
            </a:pPr>
            <a:r>
              <a:rPr lang="de-DE" altLang="de-DE" sz="2000" dirty="0" smtClean="0"/>
              <a:t>	- </a:t>
            </a:r>
            <a:r>
              <a:rPr lang="de-DE" altLang="de-DE" sz="2000" b="1" dirty="0" smtClean="0"/>
              <a:t>Jasmin </a:t>
            </a:r>
            <a:r>
              <a:rPr lang="de-DE" altLang="de-DE" sz="2000" b="1" dirty="0" err="1" smtClean="0"/>
              <a:t>Kalheber</a:t>
            </a:r>
            <a:r>
              <a:rPr lang="de-DE" altLang="de-DE" sz="2000" b="1" dirty="0" smtClean="0"/>
              <a:t>			Obertiefenbach</a:t>
            </a:r>
          </a:p>
          <a:p>
            <a:pPr marL="342900">
              <a:spcBef>
                <a:spcPts val="700"/>
              </a:spcBef>
              <a:buClrTx/>
              <a:buFontTx/>
              <a:buNone/>
              <a:defRPr/>
            </a:pPr>
            <a:r>
              <a:rPr lang="de-DE" altLang="de-DE" sz="2000" b="1" dirty="0"/>
              <a:t>	</a:t>
            </a:r>
            <a:r>
              <a:rPr lang="de-DE" altLang="de-DE" sz="2000" b="1" dirty="0" smtClean="0"/>
              <a:t>- Tassilo </a:t>
            </a:r>
            <a:r>
              <a:rPr lang="de-DE" altLang="de-DE" sz="2000" b="1" dirty="0" err="1" smtClean="0"/>
              <a:t>Meilinger</a:t>
            </a:r>
            <a:r>
              <a:rPr lang="de-DE" altLang="de-DE" sz="2000" b="1" dirty="0" smtClean="0"/>
              <a:t>			Obertiefenbach</a:t>
            </a:r>
          </a:p>
          <a:p>
            <a:pPr marL="342900">
              <a:spcBef>
                <a:spcPts val="700"/>
              </a:spcBef>
              <a:buClrTx/>
              <a:buFontTx/>
              <a:buNone/>
              <a:defRPr/>
            </a:pPr>
            <a:r>
              <a:rPr lang="de-DE" altLang="de-DE" sz="2000" b="1" dirty="0"/>
              <a:t>	</a:t>
            </a:r>
            <a:r>
              <a:rPr lang="de-DE" altLang="de-DE" sz="2000" b="1" dirty="0" smtClean="0"/>
              <a:t>- Jan Schütz					Obertiefenbach</a:t>
            </a:r>
          </a:p>
          <a:p>
            <a:pPr marL="342900">
              <a:spcBef>
                <a:spcPts val="700"/>
              </a:spcBef>
              <a:buClrTx/>
              <a:buFontTx/>
              <a:buNone/>
              <a:defRPr/>
            </a:pPr>
            <a:endParaRPr lang="de-DE" altLang="de-DE" sz="2000" b="1" dirty="0" smtClean="0"/>
          </a:p>
          <a:p>
            <a:pPr marL="342900">
              <a:spcBef>
                <a:spcPts val="700"/>
              </a:spcBef>
              <a:buClrTx/>
              <a:buFontTx/>
              <a:buNone/>
              <a:defRPr/>
            </a:pPr>
            <a:endParaRPr lang="de-DE" altLang="de-DE" sz="2000" b="1" dirty="0" smtClean="0"/>
          </a:p>
          <a:p>
            <a:pPr marL="342900">
              <a:spcBef>
                <a:spcPts val="450"/>
              </a:spcBef>
              <a:buClrTx/>
              <a:buFontTx/>
              <a:buNone/>
              <a:defRPr/>
            </a:pPr>
            <a:endParaRPr lang="de-DE" altLang="de-DE" sz="100" dirty="0" smtClean="0"/>
          </a:p>
          <a:p>
            <a:pPr marL="342900">
              <a:spcBef>
                <a:spcPts val="700"/>
              </a:spcBef>
              <a:buClrTx/>
              <a:buFontTx/>
              <a:buNone/>
              <a:defRPr/>
            </a:pPr>
            <a:endParaRPr lang="de-DE" altLang="de-DE" sz="2000" b="1" dirty="0" smtClean="0"/>
          </a:p>
          <a:p>
            <a:pPr lvl="1">
              <a:spcBef>
                <a:spcPts val="800"/>
              </a:spcBef>
              <a:defRPr/>
            </a:pPr>
            <a:endParaRPr lang="de-DE" altLang="de-DE" sz="3200" dirty="0" smtClean="0"/>
          </a:p>
          <a:p>
            <a:pPr lvl="1">
              <a:spcBef>
                <a:spcPts val="700"/>
              </a:spcBef>
              <a:buClrTx/>
              <a:buFontTx/>
              <a:buNone/>
              <a:defRPr/>
            </a:pPr>
            <a:endParaRPr lang="de-DE" altLang="de-DE" sz="2800" dirty="0" smtClean="0"/>
          </a:p>
          <a:p>
            <a:pPr marL="342900">
              <a:spcBef>
                <a:spcPts val="800"/>
              </a:spcBef>
              <a:buClrTx/>
              <a:buFontTx/>
              <a:buNone/>
              <a:defRPr/>
            </a:pPr>
            <a:endParaRPr lang="de-DE" altLang="de-DE" sz="2800" dirty="0" smtClean="0"/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38371">
            <a:off x="5222183" y="2193948"/>
            <a:ext cx="6608953" cy="4405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2663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feld 4"/>
          <p:cNvSpPr txBox="1"/>
          <p:nvPr/>
        </p:nvSpPr>
        <p:spPr>
          <a:xfrm>
            <a:off x="5004048" y="6516052"/>
            <a:ext cx="41150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Jahreshauptversammlung, 04. März 2016</a:t>
            </a:r>
            <a:endParaRPr lang="de-DE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Text Box 1"/>
          <p:cNvSpPr txBox="1">
            <a:spLocks noChangeArrowheads="1"/>
          </p:cNvSpPr>
          <p:nvPr/>
        </p:nvSpPr>
        <p:spPr bwMode="auto">
          <a:xfrm>
            <a:off x="7972" y="1700808"/>
            <a:ext cx="9144000" cy="6480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9pPr>
          </a:lstStyle>
          <a:p>
            <a:pPr algn="ctr" eaLnBrk="1" hangingPunct="1">
              <a:buClrTx/>
              <a:buFontTx/>
              <a:buNone/>
            </a:pPr>
            <a:r>
              <a:rPr lang="de-DE" altLang="de-DE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Kreislehrgänge 2015</a:t>
            </a:r>
            <a:endParaRPr lang="de-DE" altLang="de-DE" sz="4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457200" y="2575445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marL="338138" indent="-338138"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1pPr>
            <a:lvl2pPr marL="739775" indent="-280988"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2pPr>
            <a:lvl3pPr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3pPr>
            <a:lvl4pPr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4pPr>
            <a:lvl5pPr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9pPr>
          </a:lstStyle>
          <a:p>
            <a:pPr>
              <a:spcBef>
                <a:spcPts val="800"/>
              </a:spcBef>
              <a:buFont typeface="Arial" charset="0"/>
              <a:buChar char="•"/>
              <a:defRPr/>
            </a:pPr>
            <a:r>
              <a:rPr lang="de-DE" altLang="de-DE" sz="3200" b="1" dirty="0" smtClean="0"/>
              <a:t>Seminar „UHK und techn. Prüfdienst“</a:t>
            </a:r>
          </a:p>
          <a:p>
            <a:pPr marL="342900">
              <a:spcBef>
                <a:spcPts val="700"/>
              </a:spcBef>
              <a:buClrTx/>
              <a:buFontTx/>
              <a:buNone/>
              <a:defRPr/>
            </a:pPr>
            <a:r>
              <a:rPr lang="de-DE" altLang="de-DE" sz="2000" dirty="0" smtClean="0"/>
              <a:t>	- </a:t>
            </a:r>
            <a:r>
              <a:rPr lang="de-DE" altLang="de-DE" sz="2000" b="1" dirty="0" smtClean="0"/>
              <a:t>Jan Schütz					Obertiefenbach</a:t>
            </a:r>
          </a:p>
          <a:p>
            <a:pPr marL="342900">
              <a:spcBef>
                <a:spcPts val="700"/>
              </a:spcBef>
              <a:buClrTx/>
              <a:buFontTx/>
              <a:buNone/>
              <a:defRPr/>
            </a:pPr>
            <a:r>
              <a:rPr lang="de-DE" altLang="de-DE" sz="2000" b="1" dirty="0"/>
              <a:t>	</a:t>
            </a:r>
            <a:r>
              <a:rPr lang="de-DE" altLang="de-DE" sz="2000" b="1" dirty="0" smtClean="0"/>
              <a:t>- Marco Stecker				Obertiefenbach</a:t>
            </a:r>
          </a:p>
          <a:p>
            <a:pPr marL="342900">
              <a:spcBef>
                <a:spcPts val="700"/>
              </a:spcBef>
              <a:buClrTx/>
              <a:buFontTx/>
              <a:buNone/>
              <a:defRPr/>
            </a:pPr>
            <a:r>
              <a:rPr lang="de-DE" altLang="de-DE" sz="2000" b="1" dirty="0"/>
              <a:t>	</a:t>
            </a:r>
            <a:r>
              <a:rPr lang="de-DE" altLang="de-DE" sz="2000" b="1" dirty="0" smtClean="0"/>
              <a:t>- Dirk </a:t>
            </a:r>
            <a:r>
              <a:rPr lang="de-DE" altLang="de-DE" sz="2000" b="1" dirty="0" err="1" smtClean="0"/>
              <a:t>Tovornik</a:t>
            </a:r>
            <a:r>
              <a:rPr lang="de-DE" altLang="de-DE" sz="2000" b="1" dirty="0" smtClean="0"/>
              <a:t>				Obertiefenbach</a:t>
            </a:r>
          </a:p>
          <a:p>
            <a:pPr marL="342900">
              <a:spcBef>
                <a:spcPts val="700"/>
              </a:spcBef>
              <a:buClrTx/>
              <a:buFontTx/>
              <a:buNone/>
              <a:defRPr/>
            </a:pPr>
            <a:r>
              <a:rPr lang="de-DE" altLang="de-DE" sz="2000" b="1" dirty="0"/>
              <a:t>	</a:t>
            </a:r>
            <a:r>
              <a:rPr lang="de-DE" altLang="de-DE" sz="2000" b="1" dirty="0" smtClean="0"/>
              <a:t>- Marco Hofmann			Heckholzhausen</a:t>
            </a:r>
          </a:p>
          <a:p>
            <a:pPr marL="342900">
              <a:spcBef>
                <a:spcPts val="700"/>
              </a:spcBef>
              <a:buClrTx/>
              <a:buFontTx/>
              <a:buNone/>
              <a:defRPr/>
            </a:pPr>
            <a:r>
              <a:rPr lang="de-DE" altLang="de-DE" sz="2000" b="1" dirty="0"/>
              <a:t>	</a:t>
            </a:r>
            <a:r>
              <a:rPr lang="de-DE" altLang="de-DE" sz="2000" b="1" dirty="0" smtClean="0"/>
              <a:t>- Christian </a:t>
            </a:r>
            <a:r>
              <a:rPr lang="de-DE" altLang="de-DE" sz="2000" b="1" dirty="0" err="1" smtClean="0"/>
              <a:t>Hief</a:t>
            </a:r>
            <a:r>
              <a:rPr lang="de-DE" altLang="de-DE" sz="2000" b="1" dirty="0" smtClean="0"/>
              <a:t>				Heckholzhausen</a:t>
            </a:r>
          </a:p>
          <a:p>
            <a:pPr marL="342900">
              <a:spcBef>
                <a:spcPts val="700"/>
              </a:spcBef>
              <a:buClrTx/>
              <a:buFontTx/>
              <a:buNone/>
              <a:defRPr/>
            </a:pPr>
            <a:r>
              <a:rPr lang="de-DE" altLang="de-DE" sz="2000" b="1" dirty="0"/>
              <a:t>	</a:t>
            </a:r>
            <a:r>
              <a:rPr lang="de-DE" altLang="de-DE" sz="2000" b="1" dirty="0" smtClean="0"/>
              <a:t>- Oliver Schäfer				Heckholzhausen</a:t>
            </a:r>
          </a:p>
          <a:p>
            <a:pPr marL="342900">
              <a:spcBef>
                <a:spcPts val="700"/>
              </a:spcBef>
              <a:buClrTx/>
              <a:buFontTx/>
              <a:buNone/>
              <a:defRPr/>
            </a:pPr>
            <a:r>
              <a:rPr lang="de-DE" altLang="de-DE" sz="2000" b="1" dirty="0"/>
              <a:t>	</a:t>
            </a:r>
            <a:r>
              <a:rPr lang="de-DE" altLang="de-DE" sz="2000" b="1" dirty="0" smtClean="0"/>
              <a:t>- Mirko </a:t>
            </a:r>
            <a:r>
              <a:rPr lang="de-DE" altLang="de-DE" sz="2000" b="1" dirty="0" err="1" smtClean="0"/>
              <a:t>Mausbach</a:t>
            </a:r>
            <a:r>
              <a:rPr lang="de-DE" altLang="de-DE" sz="2000" b="1" dirty="0" smtClean="0"/>
              <a:t>			Niedertiefenbach</a:t>
            </a:r>
          </a:p>
          <a:p>
            <a:pPr marL="342900">
              <a:spcBef>
                <a:spcPts val="700"/>
              </a:spcBef>
              <a:buClrTx/>
              <a:buFontTx/>
              <a:buNone/>
              <a:defRPr/>
            </a:pPr>
            <a:endParaRPr lang="de-DE" altLang="de-DE" sz="2000" b="1" dirty="0" smtClean="0"/>
          </a:p>
          <a:p>
            <a:pPr marL="342900">
              <a:spcBef>
                <a:spcPts val="700"/>
              </a:spcBef>
              <a:buClrTx/>
              <a:buFontTx/>
              <a:buNone/>
              <a:defRPr/>
            </a:pPr>
            <a:endParaRPr lang="de-DE" altLang="de-DE" sz="2000" b="1" dirty="0" smtClean="0"/>
          </a:p>
          <a:p>
            <a:pPr marL="342900">
              <a:spcBef>
                <a:spcPts val="450"/>
              </a:spcBef>
              <a:buClrTx/>
              <a:buFontTx/>
              <a:buNone/>
              <a:defRPr/>
            </a:pPr>
            <a:endParaRPr lang="de-DE" altLang="de-DE" sz="100" dirty="0" smtClean="0"/>
          </a:p>
          <a:p>
            <a:pPr marL="342900">
              <a:spcBef>
                <a:spcPts val="700"/>
              </a:spcBef>
              <a:buClrTx/>
              <a:buFontTx/>
              <a:buNone/>
              <a:defRPr/>
            </a:pPr>
            <a:endParaRPr lang="de-DE" altLang="de-DE" sz="2000" b="1" dirty="0" smtClean="0"/>
          </a:p>
          <a:p>
            <a:pPr lvl="1">
              <a:spcBef>
                <a:spcPts val="800"/>
              </a:spcBef>
              <a:defRPr/>
            </a:pPr>
            <a:endParaRPr lang="de-DE" altLang="de-DE" sz="3200" dirty="0" smtClean="0"/>
          </a:p>
          <a:p>
            <a:pPr lvl="1">
              <a:spcBef>
                <a:spcPts val="700"/>
              </a:spcBef>
              <a:buClrTx/>
              <a:buFontTx/>
              <a:buNone/>
              <a:defRPr/>
            </a:pPr>
            <a:endParaRPr lang="de-DE" altLang="de-DE" sz="2800" dirty="0" smtClean="0"/>
          </a:p>
          <a:p>
            <a:pPr marL="342900">
              <a:spcBef>
                <a:spcPts val="800"/>
              </a:spcBef>
              <a:buClrTx/>
              <a:buFontTx/>
              <a:buNone/>
              <a:defRPr/>
            </a:pPr>
            <a:endParaRPr lang="de-DE" altLang="de-DE" sz="2800" dirty="0" smtClean="0"/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38371">
            <a:off x="5222183" y="2577545"/>
            <a:ext cx="6608953" cy="4405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5037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feld 4"/>
          <p:cNvSpPr txBox="1"/>
          <p:nvPr/>
        </p:nvSpPr>
        <p:spPr>
          <a:xfrm>
            <a:off x="5004048" y="6516052"/>
            <a:ext cx="41150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Jahreshauptversammlung, 04. März 2016</a:t>
            </a:r>
            <a:endParaRPr lang="de-DE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Text Box 1"/>
          <p:cNvSpPr txBox="1">
            <a:spLocks noChangeArrowheads="1"/>
          </p:cNvSpPr>
          <p:nvPr/>
        </p:nvSpPr>
        <p:spPr bwMode="auto">
          <a:xfrm>
            <a:off x="7972" y="1700808"/>
            <a:ext cx="9144000" cy="6480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9pPr>
          </a:lstStyle>
          <a:p>
            <a:pPr algn="ctr" eaLnBrk="1" hangingPunct="1">
              <a:buClrTx/>
              <a:buFontTx/>
              <a:buNone/>
            </a:pPr>
            <a:r>
              <a:rPr lang="de-DE" altLang="de-DE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Landeslehrgänge 2015</a:t>
            </a:r>
            <a:endParaRPr lang="de-DE" altLang="de-DE" sz="4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457200" y="2647453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marL="338138" indent="-338138"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1pPr>
            <a:lvl2pPr marL="739775" indent="-280988"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2pPr>
            <a:lvl3pPr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3pPr>
            <a:lvl4pPr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4pPr>
            <a:lvl5pPr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9pPr>
          </a:lstStyle>
          <a:p>
            <a:pPr>
              <a:spcBef>
                <a:spcPts val="800"/>
              </a:spcBef>
              <a:buFont typeface="Arial" charset="0"/>
              <a:buChar char="•"/>
              <a:defRPr/>
            </a:pPr>
            <a:r>
              <a:rPr lang="de-DE" altLang="de-DE" sz="3200" b="1" dirty="0" smtClean="0"/>
              <a:t>Sanitäter in der Feuerwehr</a:t>
            </a:r>
          </a:p>
          <a:p>
            <a:pPr marL="342900">
              <a:spcBef>
                <a:spcPts val="700"/>
              </a:spcBef>
              <a:buClrTx/>
              <a:buFontTx/>
              <a:buNone/>
              <a:defRPr/>
            </a:pPr>
            <a:r>
              <a:rPr lang="de-DE" altLang="de-DE" sz="2000" dirty="0" smtClean="0"/>
              <a:t>	- </a:t>
            </a:r>
            <a:r>
              <a:rPr lang="de-DE" altLang="de-DE" sz="2000" b="1" dirty="0" smtClean="0"/>
              <a:t>Mirko </a:t>
            </a:r>
            <a:r>
              <a:rPr lang="de-DE" altLang="de-DE" sz="2000" b="1" dirty="0" err="1" smtClean="0"/>
              <a:t>Mausbach</a:t>
            </a:r>
            <a:r>
              <a:rPr lang="de-DE" altLang="de-DE" sz="2000" b="1" dirty="0" smtClean="0"/>
              <a:t>			Niedertiefenbach</a:t>
            </a:r>
          </a:p>
          <a:p>
            <a:pPr>
              <a:spcBef>
                <a:spcPts val="800"/>
              </a:spcBef>
              <a:buFont typeface="Arial" charset="0"/>
              <a:buChar char="•"/>
              <a:defRPr/>
            </a:pPr>
            <a:r>
              <a:rPr lang="de-DE" altLang="de-DE" sz="3200" b="1" dirty="0" smtClean="0"/>
              <a:t>Fortbildung „Brandsimulationsanlage Kassel“</a:t>
            </a:r>
            <a:endParaRPr lang="de-DE" altLang="de-DE" sz="3200" b="1" dirty="0"/>
          </a:p>
          <a:p>
            <a:pPr marL="342900">
              <a:spcBef>
                <a:spcPts val="700"/>
              </a:spcBef>
              <a:buClrTx/>
              <a:buFontTx/>
              <a:buNone/>
              <a:defRPr/>
            </a:pPr>
            <a:r>
              <a:rPr lang="de-DE" altLang="de-DE" sz="2000" dirty="0"/>
              <a:t>	- </a:t>
            </a:r>
            <a:r>
              <a:rPr lang="de-DE" altLang="de-DE" sz="2000" b="1" dirty="0" smtClean="0"/>
              <a:t>Julian Schnorr				Obertiefenbach</a:t>
            </a:r>
          </a:p>
          <a:p>
            <a:pPr>
              <a:spcBef>
                <a:spcPts val="800"/>
              </a:spcBef>
              <a:buFont typeface="Arial" charset="0"/>
              <a:buChar char="•"/>
              <a:defRPr/>
            </a:pPr>
            <a:r>
              <a:rPr lang="de-DE" altLang="de-DE" sz="3200" b="1" dirty="0" smtClean="0"/>
              <a:t>Fortbildung „Kreisausbilder Sprechfunk“</a:t>
            </a:r>
            <a:endParaRPr lang="de-DE" altLang="de-DE" sz="3200" b="1" dirty="0"/>
          </a:p>
          <a:p>
            <a:pPr marL="342900">
              <a:spcBef>
                <a:spcPts val="700"/>
              </a:spcBef>
              <a:buClrTx/>
              <a:buFontTx/>
              <a:buNone/>
              <a:defRPr/>
            </a:pPr>
            <a:r>
              <a:rPr lang="de-DE" altLang="de-DE" sz="2000" dirty="0"/>
              <a:t>	- </a:t>
            </a:r>
            <a:r>
              <a:rPr lang="de-DE" altLang="de-DE" sz="2000" b="1" dirty="0" smtClean="0"/>
              <a:t>Franz-Josef Sehr			Obertiefenbach</a:t>
            </a:r>
            <a:endParaRPr lang="de-DE" altLang="de-DE" sz="2000" b="1" dirty="0"/>
          </a:p>
          <a:p>
            <a:pPr marL="342900">
              <a:spcBef>
                <a:spcPts val="700"/>
              </a:spcBef>
              <a:buClrTx/>
              <a:buFontTx/>
              <a:buNone/>
              <a:defRPr/>
            </a:pPr>
            <a:endParaRPr lang="de-DE" altLang="de-DE" sz="2000" b="1" dirty="0"/>
          </a:p>
          <a:p>
            <a:pPr marL="342900">
              <a:spcBef>
                <a:spcPts val="700"/>
              </a:spcBef>
              <a:buClrTx/>
              <a:buFontTx/>
              <a:buNone/>
              <a:defRPr/>
            </a:pPr>
            <a:endParaRPr lang="de-DE" altLang="de-DE" sz="2000" b="1" dirty="0" smtClean="0"/>
          </a:p>
          <a:p>
            <a:pPr marL="342900">
              <a:spcBef>
                <a:spcPts val="700"/>
              </a:spcBef>
              <a:buClrTx/>
              <a:buFontTx/>
              <a:buNone/>
              <a:defRPr/>
            </a:pPr>
            <a:endParaRPr lang="de-DE" altLang="de-DE" sz="2000" b="1" dirty="0" smtClean="0"/>
          </a:p>
          <a:p>
            <a:pPr marL="342900">
              <a:spcBef>
                <a:spcPts val="700"/>
              </a:spcBef>
              <a:buClrTx/>
              <a:buFontTx/>
              <a:buNone/>
              <a:defRPr/>
            </a:pPr>
            <a:endParaRPr lang="de-DE" altLang="de-DE" sz="2000" b="1" dirty="0" smtClean="0"/>
          </a:p>
          <a:p>
            <a:pPr marL="342900">
              <a:spcBef>
                <a:spcPts val="450"/>
              </a:spcBef>
              <a:buClrTx/>
              <a:buFontTx/>
              <a:buNone/>
              <a:defRPr/>
            </a:pPr>
            <a:endParaRPr lang="de-DE" altLang="de-DE" sz="100" dirty="0" smtClean="0"/>
          </a:p>
          <a:p>
            <a:pPr marL="342900">
              <a:spcBef>
                <a:spcPts val="700"/>
              </a:spcBef>
              <a:buClrTx/>
              <a:buFontTx/>
              <a:buNone/>
              <a:defRPr/>
            </a:pPr>
            <a:endParaRPr lang="de-DE" altLang="de-DE" sz="2000" b="1" dirty="0" smtClean="0"/>
          </a:p>
          <a:p>
            <a:pPr lvl="1">
              <a:spcBef>
                <a:spcPts val="800"/>
              </a:spcBef>
              <a:defRPr/>
            </a:pPr>
            <a:endParaRPr lang="de-DE" altLang="de-DE" sz="3200" dirty="0" smtClean="0"/>
          </a:p>
          <a:p>
            <a:pPr lvl="1">
              <a:spcBef>
                <a:spcPts val="700"/>
              </a:spcBef>
              <a:buClrTx/>
              <a:buFontTx/>
              <a:buNone/>
              <a:defRPr/>
            </a:pPr>
            <a:endParaRPr lang="de-DE" altLang="de-DE" sz="2800" dirty="0" smtClean="0"/>
          </a:p>
          <a:p>
            <a:pPr marL="342900">
              <a:spcBef>
                <a:spcPts val="800"/>
              </a:spcBef>
              <a:buClrTx/>
              <a:buFontTx/>
              <a:buNone/>
              <a:defRPr/>
            </a:pPr>
            <a:endParaRPr lang="de-DE" altLang="de-DE" sz="2800" dirty="0" smtClean="0"/>
          </a:p>
        </p:txBody>
      </p:sp>
    </p:spTree>
    <p:extLst>
      <p:ext uri="{BB962C8B-B14F-4D97-AF65-F5344CB8AC3E}">
        <p14:creationId xmlns:p14="http://schemas.microsoft.com/office/powerpoint/2010/main" val="77804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feld 4"/>
          <p:cNvSpPr txBox="1"/>
          <p:nvPr/>
        </p:nvSpPr>
        <p:spPr>
          <a:xfrm>
            <a:off x="5004048" y="6516052"/>
            <a:ext cx="41150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Jahreshauptversammlung, 04. März 2016</a:t>
            </a:r>
            <a:endParaRPr lang="de-DE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Text Box 1"/>
          <p:cNvSpPr txBox="1">
            <a:spLocks noChangeArrowheads="1"/>
          </p:cNvSpPr>
          <p:nvPr/>
        </p:nvSpPr>
        <p:spPr bwMode="auto">
          <a:xfrm>
            <a:off x="7972" y="1700808"/>
            <a:ext cx="9144000" cy="6480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9pPr>
          </a:lstStyle>
          <a:p>
            <a:pPr algn="ctr" eaLnBrk="1" hangingPunct="1">
              <a:buClrTx/>
              <a:buFontTx/>
              <a:buNone/>
            </a:pPr>
            <a:r>
              <a:rPr lang="de-DE" altLang="de-DE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Landeslehrgänge 2015</a:t>
            </a:r>
            <a:endParaRPr lang="de-DE" altLang="de-DE" sz="4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457200" y="2791469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marL="338138" indent="-338138"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1pPr>
            <a:lvl2pPr marL="739775" indent="-280988"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2pPr>
            <a:lvl3pPr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3pPr>
            <a:lvl4pPr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4pPr>
            <a:lvl5pPr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9pPr>
          </a:lstStyle>
          <a:p>
            <a:pPr>
              <a:spcBef>
                <a:spcPts val="800"/>
              </a:spcBef>
              <a:buFont typeface="Arial" charset="0"/>
              <a:buChar char="•"/>
              <a:defRPr/>
            </a:pPr>
            <a:r>
              <a:rPr lang="de-DE" altLang="de-DE" sz="3200" b="1" dirty="0" smtClean="0"/>
              <a:t>Verbandsführer</a:t>
            </a:r>
          </a:p>
          <a:p>
            <a:pPr marL="342900">
              <a:spcBef>
                <a:spcPts val="700"/>
              </a:spcBef>
              <a:buClrTx/>
              <a:buFontTx/>
              <a:buNone/>
              <a:defRPr/>
            </a:pPr>
            <a:r>
              <a:rPr lang="de-DE" altLang="de-DE" sz="2000" dirty="0" smtClean="0"/>
              <a:t>	- </a:t>
            </a:r>
            <a:r>
              <a:rPr lang="de-DE" altLang="de-DE" sz="2000" b="1" dirty="0" smtClean="0"/>
              <a:t>Christian </a:t>
            </a:r>
            <a:r>
              <a:rPr lang="de-DE" altLang="de-DE" sz="2000" b="1" dirty="0" err="1" smtClean="0"/>
              <a:t>Hief</a:t>
            </a:r>
            <a:r>
              <a:rPr lang="de-DE" altLang="de-DE" sz="2000" b="1" dirty="0" smtClean="0"/>
              <a:t>				Heckholzhausen</a:t>
            </a:r>
          </a:p>
          <a:p>
            <a:pPr>
              <a:spcBef>
                <a:spcPts val="800"/>
              </a:spcBef>
              <a:buFont typeface="Arial" charset="0"/>
              <a:buChar char="•"/>
              <a:defRPr/>
            </a:pPr>
            <a:r>
              <a:rPr lang="de-DE" altLang="de-DE" sz="3200" b="1" dirty="0" smtClean="0"/>
              <a:t>Fahrerschulung</a:t>
            </a:r>
            <a:endParaRPr lang="de-DE" altLang="de-DE" sz="3200" b="1" dirty="0"/>
          </a:p>
          <a:p>
            <a:pPr marL="342900">
              <a:spcBef>
                <a:spcPts val="700"/>
              </a:spcBef>
              <a:buClrTx/>
              <a:buFontTx/>
              <a:buNone/>
              <a:defRPr/>
            </a:pPr>
            <a:r>
              <a:rPr lang="de-DE" altLang="de-DE" sz="2000" dirty="0"/>
              <a:t>	- </a:t>
            </a:r>
            <a:r>
              <a:rPr lang="de-DE" altLang="de-DE" sz="2000" b="1" dirty="0" smtClean="0"/>
              <a:t>Christian </a:t>
            </a:r>
            <a:r>
              <a:rPr lang="de-DE" altLang="de-DE" sz="2000" b="1" dirty="0" err="1" smtClean="0"/>
              <a:t>Hief</a:t>
            </a:r>
            <a:r>
              <a:rPr lang="de-DE" altLang="de-DE" sz="2000" b="1" dirty="0" smtClean="0"/>
              <a:t>				Heckholzhausen</a:t>
            </a:r>
          </a:p>
          <a:p>
            <a:pPr marL="342900">
              <a:spcBef>
                <a:spcPts val="700"/>
              </a:spcBef>
              <a:buClrTx/>
              <a:buFontTx/>
              <a:buNone/>
              <a:defRPr/>
            </a:pPr>
            <a:r>
              <a:rPr lang="de-DE" altLang="de-DE" sz="2000" b="1" dirty="0"/>
              <a:t>	</a:t>
            </a:r>
            <a:r>
              <a:rPr lang="de-DE" altLang="de-DE" sz="2000" b="1" dirty="0" smtClean="0"/>
              <a:t>- Oliver Schäfer				Heckholzhausen</a:t>
            </a:r>
          </a:p>
          <a:p>
            <a:pPr marL="342900">
              <a:spcBef>
                <a:spcPts val="700"/>
              </a:spcBef>
              <a:buClrTx/>
              <a:buFontTx/>
              <a:buNone/>
              <a:defRPr/>
            </a:pPr>
            <a:endParaRPr lang="de-DE" altLang="de-DE" sz="2000" b="1" dirty="0"/>
          </a:p>
          <a:p>
            <a:pPr marL="342900">
              <a:spcBef>
                <a:spcPts val="700"/>
              </a:spcBef>
              <a:buClrTx/>
              <a:buFontTx/>
              <a:buNone/>
              <a:defRPr/>
            </a:pPr>
            <a:endParaRPr lang="de-DE" altLang="de-DE" sz="2000" b="1" dirty="0" smtClean="0"/>
          </a:p>
          <a:p>
            <a:pPr marL="342900">
              <a:spcBef>
                <a:spcPts val="700"/>
              </a:spcBef>
              <a:buClrTx/>
              <a:buFontTx/>
              <a:buNone/>
              <a:defRPr/>
            </a:pPr>
            <a:endParaRPr lang="de-DE" altLang="de-DE" sz="2000" b="1" dirty="0" smtClean="0"/>
          </a:p>
          <a:p>
            <a:pPr marL="342900">
              <a:spcBef>
                <a:spcPts val="700"/>
              </a:spcBef>
              <a:buClrTx/>
              <a:buFontTx/>
              <a:buNone/>
              <a:defRPr/>
            </a:pPr>
            <a:endParaRPr lang="de-DE" altLang="de-DE" sz="2000" b="1" dirty="0" smtClean="0"/>
          </a:p>
          <a:p>
            <a:pPr marL="342900">
              <a:spcBef>
                <a:spcPts val="450"/>
              </a:spcBef>
              <a:buClrTx/>
              <a:buFontTx/>
              <a:buNone/>
              <a:defRPr/>
            </a:pPr>
            <a:endParaRPr lang="de-DE" altLang="de-DE" sz="100" dirty="0" smtClean="0"/>
          </a:p>
          <a:p>
            <a:pPr marL="342900">
              <a:spcBef>
                <a:spcPts val="700"/>
              </a:spcBef>
              <a:buClrTx/>
              <a:buFontTx/>
              <a:buNone/>
              <a:defRPr/>
            </a:pPr>
            <a:endParaRPr lang="de-DE" altLang="de-DE" sz="2000" b="1" dirty="0" smtClean="0"/>
          </a:p>
          <a:p>
            <a:pPr lvl="1">
              <a:spcBef>
                <a:spcPts val="800"/>
              </a:spcBef>
              <a:defRPr/>
            </a:pPr>
            <a:endParaRPr lang="de-DE" altLang="de-DE" sz="3200" dirty="0" smtClean="0"/>
          </a:p>
          <a:p>
            <a:pPr lvl="1">
              <a:spcBef>
                <a:spcPts val="700"/>
              </a:spcBef>
              <a:buClrTx/>
              <a:buFontTx/>
              <a:buNone/>
              <a:defRPr/>
            </a:pPr>
            <a:endParaRPr lang="de-DE" altLang="de-DE" sz="2800" dirty="0" smtClean="0"/>
          </a:p>
          <a:p>
            <a:pPr marL="342900">
              <a:spcBef>
                <a:spcPts val="800"/>
              </a:spcBef>
              <a:buClrTx/>
              <a:buFontTx/>
              <a:buNone/>
              <a:defRPr/>
            </a:pPr>
            <a:endParaRPr lang="de-DE" altLang="de-DE" sz="2800" dirty="0" smtClean="0"/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38371">
            <a:off x="5222183" y="2193948"/>
            <a:ext cx="6608953" cy="4405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1767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3" name="Text Box 2"/>
          <p:cNvSpPr txBox="1">
            <a:spLocks noChangeArrowheads="1"/>
          </p:cNvSpPr>
          <p:nvPr/>
        </p:nvSpPr>
        <p:spPr bwMode="auto">
          <a:xfrm>
            <a:off x="457200" y="2752328"/>
            <a:ext cx="8229600" cy="27649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marL="338138" indent="-338138" eaLnBrk="0" hangingPunct="0"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1pPr>
            <a:lvl2pPr eaLnBrk="0" hangingPunct="0"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2pPr>
            <a:lvl3pPr eaLnBrk="0" hangingPunct="0"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3pPr>
            <a:lvl4pPr eaLnBrk="0" hangingPunct="0"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4pPr>
            <a:lvl5pPr eaLnBrk="0" hangingPunct="0"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9pPr>
          </a:lstStyle>
          <a:p>
            <a:pPr eaLnBrk="1" hangingPunct="1">
              <a:spcBef>
                <a:spcPts val="800"/>
              </a:spcBef>
              <a:buFont typeface="Arial" charset="0"/>
              <a:buChar char="•"/>
            </a:pPr>
            <a:r>
              <a:rPr lang="de-DE" altLang="de-DE" sz="3200" dirty="0">
                <a:solidFill>
                  <a:srgbClr val="000000"/>
                </a:solidFill>
              </a:rPr>
              <a:t>Brandschutzerziehung in Grundschule und </a:t>
            </a:r>
            <a:r>
              <a:rPr lang="de-DE" altLang="de-DE" sz="3200" dirty="0" smtClean="0">
                <a:solidFill>
                  <a:srgbClr val="000000"/>
                </a:solidFill>
              </a:rPr>
              <a:t>Kindergarten</a:t>
            </a:r>
            <a:endParaRPr lang="de-DE" altLang="de-DE" sz="3200" dirty="0">
              <a:solidFill>
                <a:srgbClr val="000000"/>
              </a:solidFill>
            </a:endParaRPr>
          </a:p>
        </p:txBody>
      </p:sp>
      <p:sp>
        <p:nvSpPr>
          <p:cNvPr id="5" name="Textfeld 4"/>
          <p:cNvSpPr txBox="1"/>
          <p:nvPr/>
        </p:nvSpPr>
        <p:spPr>
          <a:xfrm>
            <a:off x="5004048" y="6516052"/>
            <a:ext cx="41150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Jahreshauptversammlung, 04. März 2016</a:t>
            </a:r>
            <a:endParaRPr lang="de-DE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Text Box 1"/>
          <p:cNvSpPr txBox="1">
            <a:spLocks noChangeArrowheads="1"/>
          </p:cNvSpPr>
          <p:nvPr/>
        </p:nvSpPr>
        <p:spPr bwMode="auto">
          <a:xfrm>
            <a:off x="7972" y="1700808"/>
            <a:ext cx="9144000" cy="6480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9pPr>
          </a:lstStyle>
          <a:p>
            <a:pPr algn="ctr" eaLnBrk="1" hangingPunct="1">
              <a:buClrTx/>
              <a:buFontTx/>
              <a:buNone/>
            </a:pPr>
            <a:r>
              <a:rPr lang="de-DE" altLang="de-DE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Aktivitäten 2015</a:t>
            </a:r>
            <a:endParaRPr lang="de-DE" altLang="de-DE" sz="4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3862937"/>
            <a:ext cx="2861897" cy="2221071"/>
          </a:xfrm>
          <a:prstGeom prst="rect">
            <a:avLst/>
          </a:prstGeom>
        </p:spPr>
      </p:pic>
      <p:pic>
        <p:nvPicPr>
          <p:cNvPr id="3" name="Grafik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9832" y="3862937"/>
            <a:ext cx="2952328" cy="2214246"/>
          </a:xfrm>
          <a:prstGeom prst="rect">
            <a:avLst/>
          </a:prstGeom>
        </p:spPr>
      </p:pic>
      <p:pic>
        <p:nvPicPr>
          <p:cNvPr id="4" name="Grafik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8" y="3862937"/>
            <a:ext cx="2973812" cy="223035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7" name="Text Box 2"/>
          <p:cNvSpPr txBox="1">
            <a:spLocks noChangeArrowheads="1"/>
          </p:cNvSpPr>
          <p:nvPr/>
        </p:nvSpPr>
        <p:spPr bwMode="auto">
          <a:xfrm>
            <a:off x="457200" y="2247850"/>
            <a:ext cx="8229600" cy="4781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marL="338138" indent="-338138" eaLnBrk="0" hangingPunct="0"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1pPr>
            <a:lvl2pPr marL="738188" indent="-280988" eaLnBrk="0" hangingPunct="0"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2pPr>
            <a:lvl3pPr eaLnBrk="0" hangingPunct="0"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3pPr>
            <a:lvl4pPr eaLnBrk="0" hangingPunct="0"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4pPr>
            <a:lvl5pPr eaLnBrk="0" hangingPunct="0"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ts val="750"/>
              </a:spcBef>
              <a:buFont typeface="Arial" charset="0"/>
              <a:buChar char="•"/>
            </a:pPr>
            <a:r>
              <a:rPr lang="de-DE" altLang="de-DE" sz="2800" b="1" dirty="0">
                <a:solidFill>
                  <a:srgbClr val="000000"/>
                </a:solidFill>
              </a:rPr>
              <a:t>Fahrzeuge</a:t>
            </a:r>
          </a:p>
          <a:p>
            <a:pPr lvl="1" eaLnBrk="1" hangingPunct="1">
              <a:lnSpc>
                <a:spcPct val="80000"/>
              </a:lnSpc>
              <a:spcBef>
                <a:spcPts val="650"/>
              </a:spcBef>
              <a:buFont typeface="Arial" charset="0"/>
              <a:buChar char="–"/>
            </a:pPr>
            <a:r>
              <a:rPr lang="de-DE" altLang="de-DE" sz="2400" dirty="0">
                <a:solidFill>
                  <a:srgbClr val="000000"/>
                </a:solidFill>
              </a:rPr>
              <a:t>1 Tanklöschfahrzeug</a:t>
            </a:r>
          </a:p>
          <a:p>
            <a:pPr lvl="1" eaLnBrk="1" hangingPunct="1">
              <a:lnSpc>
                <a:spcPct val="80000"/>
              </a:lnSpc>
              <a:spcBef>
                <a:spcPts val="650"/>
              </a:spcBef>
              <a:buFont typeface="Arial" charset="0"/>
              <a:buChar char="–"/>
            </a:pPr>
            <a:r>
              <a:rPr lang="de-DE" altLang="de-DE" sz="2400" dirty="0">
                <a:solidFill>
                  <a:srgbClr val="000000"/>
                </a:solidFill>
              </a:rPr>
              <a:t>2 Löschgruppenfahrzeuge</a:t>
            </a:r>
          </a:p>
          <a:p>
            <a:pPr lvl="1" eaLnBrk="1" hangingPunct="1">
              <a:lnSpc>
                <a:spcPct val="80000"/>
              </a:lnSpc>
              <a:spcBef>
                <a:spcPts val="650"/>
              </a:spcBef>
              <a:buFont typeface="Arial" charset="0"/>
              <a:buChar char="–"/>
            </a:pPr>
            <a:r>
              <a:rPr lang="de-DE" altLang="de-DE" sz="2400" dirty="0">
                <a:solidFill>
                  <a:srgbClr val="000000"/>
                </a:solidFill>
              </a:rPr>
              <a:t>2 Tragkraftspritzenfahrzeuge-Wasser</a:t>
            </a:r>
          </a:p>
          <a:p>
            <a:pPr lvl="1" eaLnBrk="1" hangingPunct="1">
              <a:lnSpc>
                <a:spcPct val="80000"/>
              </a:lnSpc>
              <a:spcBef>
                <a:spcPts val="650"/>
              </a:spcBef>
              <a:buFont typeface="Arial" charset="0"/>
              <a:buChar char="–"/>
            </a:pPr>
            <a:r>
              <a:rPr lang="de-DE" altLang="de-DE" sz="2400" dirty="0">
                <a:solidFill>
                  <a:srgbClr val="000000"/>
                </a:solidFill>
              </a:rPr>
              <a:t>3 Mannschaftstransportfahrzeuge</a:t>
            </a:r>
          </a:p>
          <a:p>
            <a:pPr lvl="1" eaLnBrk="1" hangingPunct="1">
              <a:lnSpc>
                <a:spcPct val="80000"/>
              </a:lnSpc>
              <a:spcBef>
                <a:spcPts val="650"/>
              </a:spcBef>
              <a:buFont typeface="Arial" charset="0"/>
              <a:buChar char="–"/>
            </a:pPr>
            <a:r>
              <a:rPr lang="de-DE" altLang="de-DE" sz="2400" dirty="0">
                <a:solidFill>
                  <a:srgbClr val="000000"/>
                </a:solidFill>
              </a:rPr>
              <a:t>1 Klein-LKW</a:t>
            </a:r>
          </a:p>
          <a:p>
            <a:pPr lvl="1" eaLnBrk="1" hangingPunct="1">
              <a:lnSpc>
                <a:spcPct val="80000"/>
              </a:lnSpc>
              <a:spcBef>
                <a:spcPts val="650"/>
              </a:spcBef>
              <a:buFont typeface="Arial" charset="0"/>
              <a:buChar char="–"/>
            </a:pPr>
            <a:r>
              <a:rPr lang="de-DE" altLang="de-DE" sz="2400" dirty="0">
                <a:solidFill>
                  <a:srgbClr val="000000"/>
                </a:solidFill>
              </a:rPr>
              <a:t>1 </a:t>
            </a:r>
            <a:r>
              <a:rPr lang="de-DE" altLang="de-DE" sz="2400" dirty="0" err="1">
                <a:solidFill>
                  <a:srgbClr val="000000"/>
                </a:solidFill>
              </a:rPr>
              <a:t>Dekon</a:t>
            </a:r>
            <a:r>
              <a:rPr lang="de-DE" altLang="de-DE" sz="2400" dirty="0">
                <a:solidFill>
                  <a:srgbClr val="000000"/>
                </a:solidFill>
              </a:rPr>
              <a:t> P</a:t>
            </a:r>
          </a:p>
          <a:p>
            <a:pPr eaLnBrk="1" hangingPunct="1">
              <a:lnSpc>
                <a:spcPct val="80000"/>
              </a:lnSpc>
              <a:spcBef>
                <a:spcPts val="750"/>
              </a:spcBef>
              <a:buFont typeface="Arial" charset="0"/>
              <a:buChar char="•"/>
            </a:pPr>
            <a:r>
              <a:rPr lang="de-DE" altLang="de-DE" sz="2800" b="1" dirty="0">
                <a:solidFill>
                  <a:srgbClr val="000000"/>
                </a:solidFill>
              </a:rPr>
              <a:t>Fahrzeug-Anhänger</a:t>
            </a:r>
          </a:p>
          <a:p>
            <a:pPr lvl="1" eaLnBrk="1" hangingPunct="1">
              <a:lnSpc>
                <a:spcPct val="80000"/>
              </a:lnSpc>
              <a:spcBef>
                <a:spcPts val="650"/>
              </a:spcBef>
              <a:buFont typeface="Arial" charset="0"/>
              <a:buChar char="–"/>
            </a:pPr>
            <a:r>
              <a:rPr lang="de-DE" altLang="de-DE" sz="2400" dirty="0">
                <a:solidFill>
                  <a:srgbClr val="000000"/>
                </a:solidFill>
              </a:rPr>
              <a:t>1 Schlauchanhänger</a:t>
            </a:r>
          </a:p>
          <a:p>
            <a:pPr lvl="1" eaLnBrk="1" hangingPunct="1">
              <a:lnSpc>
                <a:spcPct val="80000"/>
              </a:lnSpc>
              <a:spcBef>
                <a:spcPts val="650"/>
              </a:spcBef>
              <a:buFont typeface="Arial" charset="0"/>
              <a:buChar char="–"/>
            </a:pPr>
            <a:r>
              <a:rPr lang="de-DE" altLang="de-DE" sz="2400" dirty="0">
                <a:solidFill>
                  <a:srgbClr val="000000"/>
                </a:solidFill>
              </a:rPr>
              <a:t>1 Pulveranhänger</a:t>
            </a:r>
          </a:p>
          <a:p>
            <a:pPr lvl="1" eaLnBrk="1" hangingPunct="1">
              <a:lnSpc>
                <a:spcPct val="80000"/>
              </a:lnSpc>
              <a:spcBef>
                <a:spcPts val="650"/>
              </a:spcBef>
              <a:buFont typeface="Arial" charset="0"/>
              <a:buChar char="–"/>
            </a:pPr>
            <a:r>
              <a:rPr lang="de-DE" altLang="de-DE" sz="2400" dirty="0">
                <a:solidFill>
                  <a:srgbClr val="000000"/>
                </a:solidFill>
              </a:rPr>
              <a:t>2 Anhänger allgemein 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5004048" y="6516052"/>
            <a:ext cx="41150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Jahreshauptversammlung, 04. März 2016</a:t>
            </a:r>
            <a:endParaRPr lang="de-DE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Text Box 1"/>
          <p:cNvSpPr txBox="1">
            <a:spLocks noChangeArrowheads="1"/>
          </p:cNvSpPr>
          <p:nvPr/>
        </p:nvSpPr>
        <p:spPr bwMode="auto">
          <a:xfrm>
            <a:off x="7972" y="1700808"/>
            <a:ext cx="9144000" cy="6480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9pPr>
          </a:lstStyle>
          <a:p>
            <a:pPr algn="ctr" eaLnBrk="1" hangingPunct="1">
              <a:buClrTx/>
              <a:buFontTx/>
              <a:buNone/>
            </a:pPr>
            <a:r>
              <a:rPr lang="de-DE" altLang="de-DE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Ausstattung 2015</a:t>
            </a:r>
            <a:endParaRPr lang="de-DE" altLang="de-DE" sz="4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ext Box 1"/>
          <p:cNvSpPr txBox="1">
            <a:spLocks noChangeArrowheads="1"/>
          </p:cNvSpPr>
          <p:nvPr/>
        </p:nvSpPr>
        <p:spPr bwMode="auto">
          <a:xfrm>
            <a:off x="1331913" y="128588"/>
            <a:ext cx="6769100" cy="1435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 altLang="de-DE"/>
          </a:p>
        </p:txBody>
      </p:sp>
      <p:sp>
        <p:nvSpPr>
          <p:cNvPr id="6" name="Textfeld 5"/>
          <p:cNvSpPr txBox="1"/>
          <p:nvPr/>
        </p:nvSpPr>
        <p:spPr>
          <a:xfrm>
            <a:off x="5004048" y="6516052"/>
            <a:ext cx="41150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Jahreshauptversammlung, 04. März 2016</a:t>
            </a:r>
            <a:endParaRPr lang="de-DE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Text Box 1"/>
          <p:cNvSpPr txBox="1">
            <a:spLocks noChangeArrowheads="1"/>
          </p:cNvSpPr>
          <p:nvPr/>
        </p:nvSpPr>
        <p:spPr bwMode="auto">
          <a:xfrm>
            <a:off x="-24915" y="3501008"/>
            <a:ext cx="9144000" cy="6480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9pPr>
          </a:lstStyle>
          <a:p>
            <a:pPr algn="ctr" eaLnBrk="1" hangingPunct="1">
              <a:buClrTx/>
              <a:buFontTx/>
              <a:buNone/>
            </a:pPr>
            <a:r>
              <a:rPr lang="de-DE" altLang="de-DE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Sonstiges</a:t>
            </a:r>
            <a:endParaRPr lang="de-DE" altLang="de-DE" sz="4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ext Box 1"/>
          <p:cNvSpPr txBox="1">
            <a:spLocks noChangeArrowheads="1"/>
          </p:cNvSpPr>
          <p:nvPr/>
        </p:nvSpPr>
        <p:spPr bwMode="auto">
          <a:xfrm>
            <a:off x="1331913" y="128588"/>
            <a:ext cx="6769100" cy="1435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 altLang="de-DE"/>
          </a:p>
        </p:txBody>
      </p:sp>
      <p:sp>
        <p:nvSpPr>
          <p:cNvPr id="6" name="Textfeld 5"/>
          <p:cNvSpPr txBox="1"/>
          <p:nvPr/>
        </p:nvSpPr>
        <p:spPr>
          <a:xfrm>
            <a:off x="5004048" y="6516052"/>
            <a:ext cx="41150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Jahreshauptversammlung, 04. März 2016</a:t>
            </a:r>
            <a:endParaRPr lang="de-DE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Text Box 1"/>
          <p:cNvSpPr txBox="1">
            <a:spLocks noChangeArrowheads="1"/>
          </p:cNvSpPr>
          <p:nvPr/>
        </p:nvSpPr>
        <p:spPr bwMode="auto">
          <a:xfrm>
            <a:off x="7972" y="3501008"/>
            <a:ext cx="9144000" cy="6480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9pPr>
          </a:lstStyle>
          <a:p>
            <a:pPr algn="ctr" eaLnBrk="1" hangingPunct="1">
              <a:buClrTx/>
              <a:buFontTx/>
              <a:buNone/>
            </a:pPr>
            <a:r>
              <a:rPr lang="de-DE" altLang="de-DE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Danke für eure</a:t>
            </a:r>
          </a:p>
          <a:p>
            <a:pPr algn="ctr" eaLnBrk="1" hangingPunct="1">
              <a:buClrTx/>
              <a:buFontTx/>
              <a:buNone/>
            </a:pPr>
            <a:r>
              <a:rPr lang="de-DE" altLang="de-DE" sz="6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Aufmerksamkeit…</a:t>
            </a:r>
            <a:endParaRPr lang="de-DE" altLang="de-DE" sz="6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58340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6587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7491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3620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30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9443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079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6630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0617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3980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3762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8528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ext Box 1"/>
          <p:cNvSpPr txBox="1">
            <a:spLocks noChangeArrowheads="1"/>
          </p:cNvSpPr>
          <p:nvPr/>
        </p:nvSpPr>
        <p:spPr bwMode="auto">
          <a:xfrm>
            <a:off x="1331913" y="128588"/>
            <a:ext cx="6769100" cy="1435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 altLang="de-DE"/>
          </a:p>
        </p:txBody>
      </p:sp>
      <p:sp>
        <p:nvSpPr>
          <p:cNvPr id="6" name="Textfeld 5"/>
          <p:cNvSpPr txBox="1"/>
          <p:nvPr/>
        </p:nvSpPr>
        <p:spPr>
          <a:xfrm>
            <a:off x="5004048" y="6516052"/>
            <a:ext cx="41150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Jahreshauptversammlung, 04. März 2016</a:t>
            </a:r>
            <a:endParaRPr lang="de-DE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444981" y="3184376"/>
            <a:ext cx="8229600" cy="1108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marL="342900" indent="12700" eaLnBrk="0" hangingPunct="0"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1pPr>
            <a:lvl2pPr eaLnBrk="0" hangingPunct="0"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2pPr>
            <a:lvl3pPr eaLnBrk="0" hangingPunct="0"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3pPr>
            <a:lvl4pPr eaLnBrk="0" hangingPunct="0"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4pPr>
            <a:lvl5pPr eaLnBrk="0" hangingPunct="0"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9pPr>
          </a:lstStyle>
          <a:p>
            <a:pPr algn="ctr" eaLnBrk="1" hangingPunct="1">
              <a:spcBef>
                <a:spcPts val="800"/>
              </a:spcBef>
              <a:buClrTx/>
              <a:buFontTx/>
              <a:buNone/>
            </a:pPr>
            <a:r>
              <a:rPr lang="de-DE" altLang="de-DE" sz="32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Jahresbericht </a:t>
            </a:r>
            <a:r>
              <a:rPr lang="de-DE" altLang="de-DE" sz="32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 </a:t>
            </a:r>
            <a:r>
              <a:rPr lang="de-DE" altLang="de-DE" sz="32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Leiters Atemschutz</a:t>
            </a:r>
          </a:p>
          <a:p>
            <a:pPr algn="ctr" eaLnBrk="1" hangingPunct="1">
              <a:spcBef>
                <a:spcPts val="800"/>
              </a:spcBef>
              <a:buClrTx/>
              <a:buFontTx/>
              <a:buNone/>
            </a:pPr>
            <a:r>
              <a:rPr lang="de-DE" altLang="de-DE" sz="30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der </a:t>
            </a:r>
            <a:r>
              <a:rPr lang="de-DE" altLang="de-DE" sz="30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Gemeinde </a:t>
            </a:r>
            <a:r>
              <a:rPr lang="de-DE" altLang="de-DE" sz="3000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Beselich</a:t>
            </a:r>
            <a:r>
              <a:rPr lang="de-DE" altLang="de-DE" sz="30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für das Berichtsjahr </a:t>
            </a:r>
            <a:r>
              <a:rPr lang="de-DE" altLang="de-DE" sz="30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2015</a:t>
            </a:r>
            <a:endParaRPr lang="de-DE" altLang="de-DE" sz="300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feld 5"/>
          <p:cNvSpPr txBox="1"/>
          <p:nvPr/>
        </p:nvSpPr>
        <p:spPr>
          <a:xfrm>
            <a:off x="5004048" y="6516052"/>
            <a:ext cx="41150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Jahreshauptversammlung, 04. März 2016</a:t>
            </a:r>
            <a:endParaRPr lang="de-DE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Text Box 1"/>
          <p:cNvSpPr txBox="1">
            <a:spLocks noChangeArrowheads="1"/>
          </p:cNvSpPr>
          <p:nvPr/>
        </p:nvSpPr>
        <p:spPr bwMode="auto">
          <a:xfrm>
            <a:off x="7972" y="1700808"/>
            <a:ext cx="9144000" cy="6480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9pPr>
          </a:lstStyle>
          <a:p>
            <a:pPr algn="ctr" eaLnBrk="1" hangingPunct="1">
              <a:buClrTx/>
              <a:buFontTx/>
              <a:buNone/>
            </a:pPr>
            <a:r>
              <a:rPr lang="de-DE" altLang="de-DE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Atemschutzgeräteträger</a:t>
            </a:r>
            <a:endParaRPr lang="de-DE" altLang="de-DE" sz="4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Picture 3" descr="E:\Leiter Atemschutz\Neuer Ordner\PR-351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8418" y="2461925"/>
            <a:ext cx="5225870" cy="39194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feld 6"/>
          <p:cNvSpPr txBox="1"/>
          <p:nvPr/>
        </p:nvSpPr>
        <p:spPr>
          <a:xfrm>
            <a:off x="5004048" y="6516052"/>
            <a:ext cx="41150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Jahreshauptversammlung, 04. März 2016</a:t>
            </a:r>
            <a:endParaRPr lang="de-DE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Text Box 1"/>
          <p:cNvSpPr txBox="1">
            <a:spLocks noChangeArrowheads="1"/>
          </p:cNvSpPr>
          <p:nvPr/>
        </p:nvSpPr>
        <p:spPr bwMode="auto">
          <a:xfrm>
            <a:off x="7972" y="1700808"/>
            <a:ext cx="9144000" cy="6480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9pPr>
          </a:lstStyle>
          <a:p>
            <a:pPr algn="ctr" eaLnBrk="1" hangingPunct="1">
              <a:buClrTx/>
              <a:buFontTx/>
              <a:buNone/>
            </a:pPr>
            <a:r>
              <a:rPr lang="de-DE" altLang="de-DE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Atemschutzstrecke</a:t>
            </a:r>
            <a:endParaRPr lang="de-DE" altLang="de-DE" sz="4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 descr="http://www.ffw-hambach.de/index.php?view=image&amp;format=raw&amp;type=orig&amp;id=16&amp;option=com_joomgallery&amp;Itemid=1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606106"/>
            <a:ext cx="3999161" cy="30007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www.ffw-hambach.de/index.php?view=image&amp;format=raw&amp;type=orig&amp;id=18&amp;option=com_joomgallery&amp;Itemid=1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2606106"/>
            <a:ext cx="3999161" cy="30007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17862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feld 5"/>
          <p:cNvSpPr txBox="1"/>
          <p:nvPr/>
        </p:nvSpPr>
        <p:spPr>
          <a:xfrm>
            <a:off x="5004048" y="6516052"/>
            <a:ext cx="41150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Jahreshauptversammlung, 04. März 2016</a:t>
            </a:r>
            <a:endParaRPr lang="de-DE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Text Box 1"/>
          <p:cNvSpPr txBox="1">
            <a:spLocks noChangeArrowheads="1"/>
          </p:cNvSpPr>
          <p:nvPr/>
        </p:nvSpPr>
        <p:spPr bwMode="auto">
          <a:xfrm>
            <a:off x="7972" y="1700808"/>
            <a:ext cx="9144000" cy="6480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9pPr>
          </a:lstStyle>
          <a:p>
            <a:pPr algn="ctr" eaLnBrk="1" hangingPunct="1">
              <a:buClrTx/>
              <a:buFontTx/>
              <a:buNone/>
            </a:pPr>
            <a:r>
              <a:rPr lang="de-DE" altLang="de-DE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Atemschutzgeräteträger </a:t>
            </a:r>
            <a:r>
              <a:rPr lang="de-DE" altLang="de-DE" sz="40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Beselich</a:t>
            </a:r>
            <a:endParaRPr lang="de-DE" altLang="de-DE" sz="4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8" name="Diagramm 7"/>
          <p:cNvGraphicFramePr/>
          <p:nvPr>
            <p:extLst>
              <p:ext uri="{D42A27DB-BD31-4B8C-83A1-F6EECF244321}">
                <p14:modId xmlns:p14="http://schemas.microsoft.com/office/powerpoint/2010/main" val="3101670355"/>
              </p:ext>
            </p:extLst>
          </p:nvPr>
        </p:nvGraphicFramePr>
        <p:xfrm>
          <a:off x="223488" y="2302999"/>
          <a:ext cx="8712968" cy="43831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feld 5"/>
          <p:cNvSpPr txBox="1"/>
          <p:nvPr/>
        </p:nvSpPr>
        <p:spPr>
          <a:xfrm>
            <a:off x="5004048" y="6516052"/>
            <a:ext cx="41150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Jahreshauptversammlung, 04. März 2016</a:t>
            </a:r>
            <a:endParaRPr lang="de-DE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Text Box 1"/>
          <p:cNvSpPr txBox="1">
            <a:spLocks noChangeArrowheads="1"/>
          </p:cNvSpPr>
          <p:nvPr/>
        </p:nvSpPr>
        <p:spPr bwMode="auto">
          <a:xfrm>
            <a:off x="7972" y="1700808"/>
            <a:ext cx="9144000" cy="6480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9pPr>
          </a:lstStyle>
          <a:p>
            <a:pPr algn="ctr" eaLnBrk="1" hangingPunct="1">
              <a:buClrTx/>
              <a:buFontTx/>
              <a:buNone/>
            </a:pPr>
            <a:r>
              <a:rPr lang="de-DE" altLang="de-DE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CSA-Träger </a:t>
            </a:r>
            <a:r>
              <a:rPr lang="de-DE" altLang="de-DE" sz="40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Beselich</a:t>
            </a:r>
            <a:endParaRPr lang="de-DE" altLang="de-DE" sz="4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8" name="Diagramm 7"/>
          <p:cNvGraphicFramePr/>
          <p:nvPr>
            <p:extLst>
              <p:ext uri="{D42A27DB-BD31-4B8C-83A1-F6EECF244321}">
                <p14:modId xmlns:p14="http://schemas.microsoft.com/office/powerpoint/2010/main" val="3115657126"/>
              </p:ext>
            </p:extLst>
          </p:nvPr>
        </p:nvGraphicFramePr>
        <p:xfrm>
          <a:off x="223488" y="2288565"/>
          <a:ext cx="8712968" cy="43831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feld 7"/>
          <p:cNvSpPr txBox="1"/>
          <p:nvPr/>
        </p:nvSpPr>
        <p:spPr>
          <a:xfrm>
            <a:off x="5004048" y="6516052"/>
            <a:ext cx="41150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Jahreshauptversammlung, 04. März 2016</a:t>
            </a:r>
            <a:endParaRPr lang="de-DE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Text Box 1"/>
          <p:cNvSpPr txBox="1">
            <a:spLocks noChangeArrowheads="1"/>
          </p:cNvSpPr>
          <p:nvPr/>
        </p:nvSpPr>
        <p:spPr bwMode="auto">
          <a:xfrm>
            <a:off x="7972" y="1700808"/>
            <a:ext cx="9144000" cy="6480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9pPr>
          </a:lstStyle>
          <a:p>
            <a:pPr algn="ctr" eaLnBrk="1" hangingPunct="1">
              <a:buClrTx/>
              <a:buFontTx/>
              <a:buNone/>
            </a:pPr>
            <a:r>
              <a:rPr lang="de-DE" altLang="de-DE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Atemschutzgeräte</a:t>
            </a:r>
            <a:endParaRPr lang="de-DE" altLang="de-DE" sz="4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728" y="2524318"/>
            <a:ext cx="5409222" cy="385701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/>
          <p:cNvSpPr txBox="1"/>
          <p:nvPr/>
        </p:nvSpPr>
        <p:spPr>
          <a:xfrm>
            <a:off x="5004048" y="6516052"/>
            <a:ext cx="41150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Jahreshauptversammlung, 04. März 2016</a:t>
            </a:r>
            <a:endParaRPr lang="de-DE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Text Box 1"/>
          <p:cNvSpPr txBox="1">
            <a:spLocks noChangeArrowheads="1"/>
          </p:cNvSpPr>
          <p:nvPr/>
        </p:nvSpPr>
        <p:spPr bwMode="auto">
          <a:xfrm>
            <a:off x="7972" y="3501008"/>
            <a:ext cx="9144000" cy="6480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9pPr>
          </a:lstStyle>
          <a:p>
            <a:pPr algn="ctr" eaLnBrk="1" hangingPunct="1">
              <a:buClrTx/>
              <a:buFontTx/>
              <a:buNone/>
            </a:pPr>
            <a:r>
              <a:rPr lang="de-DE" altLang="de-DE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Danke für eure</a:t>
            </a:r>
          </a:p>
          <a:p>
            <a:pPr algn="ctr" eaLnBrk="1" hangingPunct="1">
              <a:buClrTx/>
              <a:buFontTx/>
              <a:buNone/>
            </a:pPr>
            <a:r>
              <a:rPr lang="de-DE" altLang="de-DE" sz="6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Aufmerksamkeit…</a:t>
            </a:r>
            <a:endParaRPr lang="de-DE" altLang="de-DE" sz="6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938284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ext Box 1"/>
          <p:cNvSpPr txBox="1">
            <a:spLocks noChangeArrowheads="1"/>
          </p:cNvSpPr>
          <p:nvPr/>
        </p:nvSpPr>
        <p:spPr bwMode="auto">
          <a:xfrm>
            <a:off x="1331913" y="128588"/>
            <a:ext cx="6769100" cy="1435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 altLang="de-DE"/>
          </a:p>
        </p:txBody>
      </p:sp>
      <p:sp>
        <p:nvSpPr>
          <p:cNvPr id="6" name="Textfeld 5"/>
          <p:cNvSpPr txBox="1"/>
          <p:nvPr/>
        </p:nvSpPr>
        <p:spPr>
          <a:xfrm>
            <a:off x="5004048" y="6516052"/>
            <a:ext cx="41150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Jahreshauptversammlung, 04. März 2016</a:t>
            </a:r>
            <a:endParaRPr lang="de-DE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Text Box 2"/>
          <p:cNvSpPr txBox="1">
            <a:spLocks noChangeArrowheads="1"/>
          </p:cNvSpPr>
          <p:nvPr/>
        </p:nvSpPr>
        <p:spPr bwMode="auto">
          <a:xfrm>
            <a:off x="444981" y="3184376"/>
            <a:ext cx="8229600" cy="1108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marL="342900" indent="12700" eaLnBrk="0" hangingPunct="0"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1pPr>
            <a:lvl2pPr eaLnBrk="0" hangingPunct="0"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2pPr>
            <a:lvl3pPr eaLnBrk="0" hangingPunct="0"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3pPr>
            <a:lvl4pPr eaLnBrk="0" hangingPunct="0"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4pPr>
            <a:lvl5pPr eaLnBrk="0" hangingPunct="0"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9pPr>
          </a:lstStyle>
          <a:p>
            <a:pPr algn="ctr" eaLnBrk="1" hangingPunct="1">
              <a:spcBef>
                <a:spcPts val="800"/>
              </a:spcBef>
              <a:buClrTx/>
              <a:buFontTx/>
              <a:buNone/>
            </a:pPr>
            <a:r>
              <a:rPr lang="de-DE" altLang="de-DE" sz="32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Jahresbericht der Brandschutzerziehung</a:t>
            </a:r>
          </a:p>
          <a:p>
            <a:pPr algn="ctr" eaLnBrk="1" hangingPunct="1">
              <a:spcBef>
                <a:spcPts val="800"/>
              </a:spcBef>
              <a:buClrTx/>
              <a:buFontTx/>
              <a:buNone/>
            </a:pPr>
            <a:r>
              <a:rPr lang="de-DE" altLang="de-DE" sz="30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der </a:t>
            </a:r>
            <a:r>
              <a:rPr lang="de-DE" altLang="de-DE" sz="30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Gemeinde </a:t>
            </a:r>
            <a:r>
              <a:rPr lang="de-DE" altLang="de-DE" sz="3000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Beselich</a:t>
            </a:r>
            <a:r>
              <a:rPr lang="de-DE" altLang="de-DE" sz="30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für das Berichtsjahr </a:t>
            </a:r>
            <a:r>
              <a:rPr lang="de-DE" altLang="de-DE" sz="30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2015</a:t>
            </a:r>
            <a:endParaRPr lang="de-DE" altLang="de-DE" sz="300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ext Box 1"/>
          <p:cNvSpPr txBox="1">
            <a:spLocks noChangeArrowheads="1"/>
          </p:cNvSpPr>
          <p:nvPr/>
        </p:nvSpPr>
        <p:spPr bwMode="auto">
          <a:xfrm>
            <a:off x="1331913" y="128588"/>
            <a:ext cx="6769100" cy="1435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 altLang="de-DE"/>
          </a:p>
        </p:txBody>
      </p:sp>
      <p:sp>
        <p:nvSpPr>
          <p:cNvPr id="8" name="Textfeld 7"/>
          <p:cNvSpPr txBox="1"/>
          <p:nvPr/>
        </p:nvSpPr>
        <p:spPr>
          <a:xfrm>
            <a:off x="5004048" y="6516052"/>
            <a:ext cx="41150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Jahreshauptversammlung, 04. März 2016</a:t>
            </a:r>
            <a:endParaRPr lang="de-DE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Text Box 1"/>
          <p:cNvSpPr txBox="1">
            <a:spLocks noChangeArrowheads="1"/>
          </p:cNvSpPr>
          <p:nvPr/>
        </p:nvSpPr>
        <p:spPr bwMode="auto">
          <a:xfrm>
            <a:off x="7972" y="1700808"/>
            <a:ext cx="9144000" cy="6480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9pPr>
          </a:lstStyle>
          <a:p>
            <a:pPr algn="ctr" eaLnBrk="1" hangingPunct="1">
              <a:buClrTx/>
              <a:buFontTx/>
              <a:buNone/>
            </a:pPr>
            <a:r>
              <a:rPr lang="de-DE" altLang="de-DE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Inhalt der Brandschutzerziehung</a:t>
            </a:r>
            <a:endParaRPr lang="de-DE" altLang="de-DE" sz="4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Textfeld 14"/>
          <p:cNvSpPr txBox="1"/>
          <p:nvPr/>
        </p:nvSpPr>
        <p:spPr>
          <a:xfrm>
            <a:off x="827584" y="2348880"/>
            <a:ext cx="388843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de-DE" sz="2800" b="1" dirty="0" smtClean="0">
                <a:solidFill>
                  <a:schemeClr val="tx1"/>
                </a:solidFill>
              </a:rPr>
              <a:t>Vorschulkinder im Kindergarten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de-DE" sz="2800" b="1" dirty="0"/>
          </a:p>
        </p:txBody>
      </p:sp>
      <p:sp>
        <p:nvSpPr>
          <p:cNvPr id="16" name="Textfeld 15"/>
          <p:cNvSpPr txBox="1"/>
          <p:nvPr/>
        </p:nvSpPr>
        <p:spPr>
          <a:xfrm>
            <a:off x="5004048" y="2348880"/>
            <a:ext cx="3384376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de-DE" sz="2800" b="1" dirty="0" smtClean="0">
                <a:solidFill>
                  <a:schemeClr val="tx1"/>
                </a:solidFill>
              </a:rPr>
              <a:t>Kinder der dritten Klasse</a:t>
            </a:r>
          </a:p>
          <a:p>
            <a:endParaRPr lang="de-DE" dirty="0"/>
          </a:p>
        </p:txBody>
      </p:sp>
      <p:sp>
        <p:nvSpPr>
          <p:cNvPr id="17" name="Textfeld 1"/>
          <p:cNvSpPr txBox="1">
            <a:spLocks noChangeArrowheads="1"/>
          </p:cNvSpPr>
          <p:nvPr/>
        </p:nvSpPr>
        <p:spPr bwMode="auto">
          <a:xfrm>
            <a:off x="1259632" y="3555748"/>
            <a:ext cx="6435069" cy="2897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>
              <a:lnSpc>
                <a:spcPct val="102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itchFamily="16" charset="0"/>
              <a:defRPr sz="3200">
                <a:solidFill>
                  <a:srgbClr val="000000"/>
                </a:solidFill>
                <a:latin typeface="Calibri" pitchFamily="34" charset="0"/>
                <a:ea typeface="Microsoft YaHei" charset="-122"/>
              </a:defRPr>
            </a:lvl1pPr>
            <a:lvl2pPr>
              <a:lnSpc>
                <a:spcPct val="102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itchFamily="16" charset="0"/>
              <a:defRPr sz="2400">
                <a:solidFill>
                  <a:srgbClr val="000000"/>
                </a:solidFill>
                <a:latin typeface="Calibri" pitchFamily="34" charset="0"/>
                <a:ea typeface="Microsoft YaHei" charset="-122"/>
              </a:defRPr>
            </a:lvl2pPr>
            <a:lvl3pPr>
              <a:lnSpc>
                <a:spcPct val="102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Calibri" pitchFamily="34" charset="0"/>
                <a:ea typeface="Microsoft YaHei" charset="-122"/>
              </a:defRPr>
            </a:lvl3pPr>
            <a:lvl4pPr>
              <a:lnSpc>
                <a:spcPct val="102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Calibri" pitchFamily="34" charset="0"/>
                <a:ea typeface="Microsoft YaHei" charset="-122"/>
              </a:defRPr>
            </a:lvl4pPr>
            <a:lvl5pPr>
              <a:lnSpc>
                <a:spcPct val="102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Calibri" pitchFamily="34" charset="0"/>
                <a:ea typeface="Microsoft YaHei" charset="-122"/>
              </a:defRPr>
            </a:lvl5pPr>
            <a:lvl6pPr marL="25146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Calibri" pitchFamily="34" charset="0"/>
                <a:ea typeface="Microsoft YaHei" charset="-122"/>
              </a:defRPr>
            </a:lvl6pPr>
            <a:lvl7pPr marL="29718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Calibri" pitchFamily="34" charset="0"/>
                <a:ea typeface="Microsoft YaHei" charset="-122"/>
              </a:defRPr>
            </a:lvl7pPr>
            <a:lvl8pPr marL="34290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Calibri" pitchFamily="34" charset="0"/>
                <a:ea typeface="Microsoft YaHei" charset="-122"/>
              </a:defRPr>
            </a:lvl8pPr>
            <a:lvl9pPr marL="38862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Calibri" pitchFamily="34" charset="0"/>
                <a:ea typeface="Microsoft YaHei" charset="-122"/>
              </a:defRPr>
            </a:lvl9pPr>
          </a:lstStyle>
          <a:p>
            <a:pPr marL="457200" indent="-457200" eaLnBrk="1">
              <a:lnSpc>
                <a:spcPct val="93000"/>
              </a:lnSpc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de-DE" altLang="de-DE" sz="2800" b="1" dirty="0" smtClean="0">
                <a:solidFill>
                  <a:schemeClr val="tx1"/>
                </a:solidFill>
                <a:latin typeface="Arial" charset="0"/>
              </a:rPr>
              <a:t>Brandverhalten von Stoffen</a:t>
            </a:r>
          </a:p>
          <a:p>
            <a:pPr marL="457200" indent="-457200" eaLnBrk="1">
              <a:lnSpc>
                <a:spcPct val="93000"/>
              </a:lnSpc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de-DE" altLang="de-DE" sz="2800" b="1" dirty="0" smtClean="0">
              <a:solidFill>
                <a:schemeClr val="tx1"/>
              </a:solidFill>
              <a:latin typeface="Arial" charset="0"/>
            </a:endParaRPr>
          </a:p>
          <a:p>
            <a:pPr marL="457200" indent="-457200" eaLnBrk="1">
              <a:lnSpc>
                <a:spcPct val="93000"/>
              </a:lnSpc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de-DE" altLang="de-DE" sz="2800" b="1" dirty="0" smtClean="0">
                <a:solidFill>
                  <a:schemeClr val="tx1"/>
                </a:solidFill>
                <a:latin typeface="Arial" charset="0"/>
              </a:rPr>
              <a:t>Gefahren im Alltag</a:t>
            </a:r>
          </a:p>
          <a:p>
            <a:pPr marL="457200" indent="-457200" eaLnBrk="1">
              <a:lnSpc>
                <a:spcPct val="93000"/>
              </a:lnSpc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de-DE" altLang="de-DE" sz="2800" b="1" dirty="0" smtClean="0">
              <a:solidFill>
                <a:schemeClr val="tx1"/>
              </a:solidFill>
              <a:latin typeface="Arial" charset="0"/>
            </a:endParaRPr>
          </a:p>
          <a:p>
            <a:pPr marL="457200" indent="-457200" eaLnBrk="1">
              <a:lnSpc>
                <a:spcPct val="93000"/>
              </a:lnSpc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de-DE" altLang="de-DE" sz="2800" b="1" dirty="0" smtClean="0">
                <a:solidFill>
                  <a:schemeClr val="tx1"/>
                </a:solidFill>
                <a:latin typeface="Arial" charset="0"/>
              </a:rPr>
              <a:t>Richtiges Verhalten im Brandfall</a:t>
            </a:r>
          </a:p>
          <a:p>
            <a:pPr marL="457200" indent="-457200" eaLnBrk="1">
              <a:lnSpc>
                <a:spcPct val="93000"/>
              </a:lnSpc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de-DE" altLang="de-DE" sz="2800" b="1" dirty="0" smtClean="0">
              <a:solidFill>
                <a:schemeClr val="tx1"/>
              </a:solidFill>
              <a:latin typeface="Arial" charset="0"/>
            </a:endParaRPr>
          </a:p>
          <a:p>
            <a:pPr marL="457200" indent="-457200" eaLnBrk="1">
              <a:lnSpc>
                <a:spcPct val="93000"/>
              </a:lnSpc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de-DE" altLang="de-DE" sz="2800" b="1" dirty="0" smtClean="0">
                <a:solidFill>
                  <a:schemeClr val="tx1"/>
                </a:solidFill>
                <a:latin typeface="Arial" charset="0"/>
              </a:rPr>
              <a:t>Richtiges Absetzen des </a:t>
            </a:r>
            <a:r>
              <a:rPr lang="de-DE" altLang="de-DE" sz="2800" b="1" dirty="0">
                <a:solidFill>
                  <a:schemeClr val="tx1"/>
                </a:solidFill>
                <a:latin typeface="Arial" charset="0"/>
              </a:rPr>
              <a:t>N</a:t>
            </a:r>
            <a:r>
              <a:rPr lang="de-DE" altLang="de-DE" sz="2800" b="1" dirty="0" smtClean="0">
                <a:solidFill>
                  <a:schemeClr val="tx1"/>
                </a:solidFill>
                <a:latin typeface="Arial" charset="0"/>
              </a:rPr>
              <a:t>otrufes</a:t>
            </a:r>
            <a:endParaRPr lang="de-DE" altLang="de-DE" sz="2800" b="1" dirty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14" name="Rechteck 13"/>
          <p:cNvSpPr/>
          <p:nvPr/>
        </p:nvSpPr>
        <p:spPr>
          <a:xfrm rot="1365103">
            <a:off x="-427348" y="2053401"/>
            <a:ext cx="9809029" cy="452431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de-DE" sz="28800" b="1" cap="none" spc="0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112</a:t>
            </a:r>
            <a:endParaRPr lang="de-DE" sz="28800" b="1" cap="none" spc="0" dirty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840291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4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ext Box 1"/>
          <p:cNvSpPr txBox="1">
            <a:spLocks noChangeArrowheads="1"/>
          </p:cNvSpPr>
          <p:nvPr/>
        </p:nvSpPr>
        <p:spPr bwMode="auto">
          <a:xfrm>
            <a:off x="1331913" y="128588"/>
            <a:ext cx="6769100" cy="1435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 altLang="de-DE"/>
          </a:p>
        </p:txBody>
      </p:sp>
      <p:graphicFrame>
        <p:nvGraphicFramePr>
          <p:cNvPr id="6" name="Tabel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3033536"/>
              </p:ext>
            </p:extLst>
          </p:nvPr>
        </p:nvGraphicFramePr>
        <p:xfrm>
          <a:off x="619159" y="1844824"/>
          <a:ext cx="7921625" cy="3783675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312680"/>
                <a:gridCol w="2520517"/>
                <a:gridCol w="2088428"/>
              </a:tblGrid>
              <a:tr h="686493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de-DE" sz="1800" b="1" dirty="0">
                        <a:solidFill>
                          <a:schemeClr val="tx1"/>
                        </a:solidFill>
                      </a:endParaRPr>
                    </a:p>
                  </a:txBody>
                  <a:tcPr marL="91449" marR="91449" marT="45711" marB="4571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sz="1800" b="1" dirty="0">
                        <a:solidFill>
                          <a:schemeClr val="tx1"/>
                        </a:solidFill>
                      </a:endParaRPr>
                    </a:p>
                  </a:txBody>
                  <a:tcPr marL="91449" marR="91449" marT="45711" marB="4571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91449" marR="91449" marT="45711" marB="4571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686493">
                <a:tc>
                  <a:txBody>
                    <a:bodyPr/>
                    <a:lstStyle/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de-DE" sz="1800" b="1" dirty="0" err="1" smtClean="0">
                          <a:solidFill>
                            <a:schemeClr val="tx1"/>
                          </a:solidFill>
                        </a:rPr>
                        <a:t>KiGa</a:t>
                      </a:r>
                      <a:r>
                        <a:rPr lang="de-DE" sz="1800" b="1" dirty="0" smtClean="0">
                          <a:solidFill>
                            <a:schemeClr val="tx1"/>
                          </a:solidFill>
                        </a:rPr>
                        <a:t> Obertiefenbach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de-DE" sz="1800" b="1" dirty="0">
                        <a:solidFill>
                          <a:schemeClr val="tx1"/>
                        </a:solidFill>
                      </a:endParaRPr>
                    </a:p>
                  </a:txBody>
                  <a:tcPr marL="91449" marR="91449" marT="45711" marB="4571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de-DE" sz="1800" b="1" dirty="0" smtClean="0">
                          <a:solidFill>
                            <a:schemeClr val="tx1"/>
                          </a:solidFill>
                        </a:rPr>
                        <a:t>25 Kinder</a:t>
                      </a:r>
                      <a:endParaRPr lang="de-DE" sz="1800" b="1" dirty="0">
                        <a:solidFill>
                          <a:schemeClr val="tx1"/>
                        </a:solidFill>
                      </a:endParaRPr>
                    </a:p>
                  </a:txBody>
                  <a:tcPr marL="91449" marR="91449" marT="45711" marB="4571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de-DE" sz="1400" b="1" dirty="0" smtClean="0">
                          <a:solidFill>
                            <a:schemeClr val="tx1"/>
                          </a:solidFill>
                        </a:rPr>
                        <a:t>Jasmin </a:t>
                      </a:r>
                      <a:r>
                        <a:rPr lang="de-DE" sz="1400" b="1" dirty="0" err="1" smtClean="0">
                          <a:solidFill>
                            <a:schemeClr val="tx1"/>
                          </a:solidFill>
                        </a:rPr>
                        <a:t>Kalheber</a:t>
                      </a:r>
                      <a:endParaRPr lang="de-DE" sz="1400" b="1" dirty="0" smtClean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de-DE" sz="1400" b="1" dirty="0" smtClean="0">
                          <a:solidFill>
                            <a:schemeClr val="tx1"/>
                          </a:solidFill>
                        </a:rPr>
                        <a:t>Daniel </a:t>
                      </a:r>
                      <a:r>
                        <a:rPr lang="de-DE" sz="1400" b="1" dirty="0" err="1" smtClean="0">
                          <a:solidFill>
                            <a:schemeClr val="tx1"/>
                          </a:solidFill>
                        </a:rPr>
                        <a:t>Krankenhagen</a:t>
                      </a:r>
                      <a:endParaRPr lang="de-DE" sz="1400" b="1" dirty="0" smtClean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de-DE" sz="1400" b="1" dirty="0" smtClean="0">
                          <a:solidFill>
                            <a:schemeClr val="tx1"/>
                          </a:solidFill>
                        </a:rPr>
                        <a:t>Marc</a:t>
                      </a:r>
                      <a:r>
                        <a:rPr lang="de-DE" sz="1400" b="1" baseline="0" dirty="0" smtClean="0">
                          <a:solidFill>
                            <a:schemeClr val="tx1"/>
                          </a:solidFill>
                        </a:rPr>
                        <a:t> Schäfer</a:t>
                      </a:r>
                    </a:p>
                    <a:p>
                      <a:r>
                        <a:rPr lang="de-DE" sz="1400" b="1" baseline="0" dirty="0" smtClean="0">
                          <a:solidFill>
                            <a:schemeClr val="tx1"/>
                          </a:solidFill>
                        </a:rPr>
                        <a:t>Marco Stecker</a:t>
                      </a:r>
                      <a:endParaRPr lang="de-DE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91449" marR="91449" marT="45711" marB="4571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886725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de-DE" sz="1800" b="1" dirty="0" err="1" smtClean="0">
                          <a:solidFill>
                            <a:schemeClr val="tx1"/>
                          </a:solidFill>
                        </a:rPr>
                        <a:t>KiGa</a:t>
                      </a:r>
                      <a:r>
                        <a:rPr lang="de-DE" sz="1800" b="1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de-DE" sz="1800" b="1" dirty="0" err="1" smtClean="0">
                          <a:solidFill>
                            <a:schemeClr val="tx1"/>
                          </a:solidFill>
                        </a:rPr>
                        <a:t>Schupbach</a:t>
                      </a:r>
                      <a:endParaRPr lang="de-DE" sz="1800" b="1" dirty="0">
                        <a:solidFill>
                          <a:schemeClr val="tx1"/>
                        </a:solidFill>
                      </a:endParaRPr>
                    </a:p>
                  </a:txBody>
                  <a:tcPr marL="91449" marR="91449" marT="45711" marB="4571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de-DE" sz="1800" b="1" dirty="0" smtClean="0">
                          <a:solidFill>
                            <a:schemeClr val="tx1"/>
                          </a:solidFill>
                        </a:rPr>
                        <a:t>10 Kinder</a:t>
                      </a:r>
                      <a:endParaRPr lang="de-DE" sz="1800" b="1" dirty="0">
                        <a:solidFill>
                          <a:schemeClr val="tx1"/>
                        </a:solidFill>
                      </a:endParaRPr>
                    </a:p>
                  </a:txBody>
                  <a:tcPr marL="91449" marR="91449" marT="45711" marB="4571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de-DE" sz="1400" b="1" dirty="0" smtClean="0">
                          <a:solidFill>
                            <a:schemeClr val="tx1"/>
                          </a:solidFill>
                        </a:rPr>
                        <a:t>Marco Jack</a:t>
                      </a:r>
                    </a:p>
                    <a:p>
                      <a:r>
                        <a:rPr lang="de-DE" sz="1400" b="1" baseline="0" dirty="0" smtClean="0">
                          <a:solidFill>
                            <a:schemeClr val="tx1"/>
                          </a:solidFill>
                        </a:rPr>
                        <a:t>Sascha </a:t>
                      </a:r>
                      <a:r>
                        <a:rPr lang="de-DE" sz="1400" b="1" baseline="0" dirty="0" err="1" smtClean="0">
                          <a:solidFill>
                            <a:schemeClr val="tx1"/>
                          </a:solidFill>
                        </a:rPr>
                        <a:t>Kalheber</a:t>
                      </a:r>
                      <a:endParaRPr lang="de-DE" sz="1400" b="1" baseline="0" dirty="0" smtClean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de-DE" sz="1400" b="1" baseline="0" dirty="0" smtClean="0">
                          <a:solidFill>
                            <a:schemeClr val="tx1"/>
                          </a:solidFill>
                        </a:rPr>
                        <a:t>Uwe Schäfer</a:t>
                      </a:r>
                      <a:endParaRPr lang="de-DE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91449" marR="91449" marT="45711" marB="4571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686493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de-DE" sz="1800" b="1" dirty="0" err="1" smtClean="0">
                          <a:solidFill>
                            <a:schemeClr val="tx1"/>
                          </a:solidFill>
                        </a:rPr>
                        <a:t>KiGa</a:t>
                      </a:r>
                      <a:r>
                        <a:rPr lang="de-DE" sz="1800" b="1" dirty="0" smtClean="0">
                          <a:solidFill>
                            <a:schemeClr val="tx1"/>
                          </a:solidFill>
                        </a:rPr>
                        <a:t> Heckholzhausen</a:t>
                      </a:r>
                      <a:endParaRPr lang="de-DE" sz="1800" b="1" dirty="0">
                        <a:solidFill>
                          <a:schemeClr val="tx1"/>
                        </a:solidFill>
                      </a:endParaRPr>
                    </a:p>
                  </a:txBody>
                  <a:tcPr marL="91449" marR="91449" marT="45711" marB="4571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de-DE" sz="1800" b="1" dirty="0" smtClean="0">
                          <a:solidFill>
                            <a:schemeClr val="tx1"/>
                          </a:solidFill>
                        </a:rPr>
                        <a:t>12 Kinder</a:t>
                      </a:r>
                      <a:endParaRPr lang="de-DE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91449" marR="91449" marT="45711" marB="4571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de-DE" sz="1400" b="1" dirty="0" smtClean="0">
                          <a:solidFill>
                            <a:schemeClr val="tx1"/>
                          </a:solidFill>
                        </a:rPr>
                        <a:t>Patrick </a:t>
                      </a:r>
                      <a:r>
                        <a:rPr lang="de-DE" sz="1400" b="1" dirty="0" err="1" smtClean="0">
                          <a:solidFill>
                            <a:schemeClr val="tx1"/>
                          </a:solidFill>
                        </a:rPr>
                        <a:t>Schmittel</a:t>
                      </a:r>
                      <a:endParaRPr lang="de-DE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91449" marR="91449" marT="45711" marB="4571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43470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de-DE" sz="1800" b="1" dirty="0" smtClean="0">
                          <a:solidFill>
                            <a:schemeClr val="tx1"/>
                          </a:solidFill>
                        </a:rPr>
                        <a:t>Grundschule</a:t>
                      </a:r>
                      <a:r>
                        <a:rPr lang="de-DE" sz="1800" b="1" baseline="0" dirty="0" smtClean="0">
                          <a:solidFill>
                            <a:schemeClr val="tx1"/>
                          </a:solidFill>
                        </a:rPr>
                        <a:t> Beselich</a:t>
                      </a:r>
                      <a:endParaRPr lang="de-DE" sz="1800" b="1" dirty="0">
                        <a:solidFill>
                          <a:schemeClr val="tx1"/>
                        </a:solidFill>
                      </a:endParaRPr>
                    </a:p>
                  </a:txBody>
                  <a:tcPr marL="91449" marR="91449" marT="45711" marB="4571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de-DE" sz="1800" b="1" dirty="0" smtClean="0">
                          <a:solidFill>
                            <a:schemeClr val="tx1"/>
                          </a:solidFill>
                        </a:rPr>
                        <a:t>53 Kinder</a:t>
                      </a:r>
                    </a:p>
                    <a:p>
                      <a:r>
                        <a:rPr lang="de-DE" sz="1400" b="1" dirty="0" smtClean="0">
                          <a:solidFill>
                            <a:schemeClr val="tx1"/>
                          </a:solidFill>
                        </a:rPr>
                        <a:t>alle</a:t>
                      </a:r>
                      <a:r>
                        <a:rPr lang="de-DE" sz="1400" b="1" baseline="0" dirty="0" smtClean="0">
                          <a:solidFill>
                            <a:schemeClr val="tx1"/>
                          </a:solidFill>
                        </a:rPr>
                        <a:t> 3. Klassen</a:t>
                      </a:r>
                      <a:endParaRPr lang="de-DE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91449" marR="91449" marT="45711" marB="4571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b="1" dirty="0" smtClean="0">
                          <a:solidFill>
                            <a:schemeClr val="tx1"/>
                          </a:solidFill>
                        </a:rPr>
                        <a:t>Christian </a:t>
                      </a:r>
                      <a:r>
                        <a:rPr lang="de-DE" sz="1400" b="1" dirty="0" err="1" smtClean="0">
                          <a:solidFill>
                            <a:schemeClr val="tx1"/>
                          </a:solidFill>
                        </a:rPr>
                        <a:t>Hief</a:t>
                      </a:r>
                      <a:endParaRPr lang="de-DE" sz="1400" b="1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b="1" dirty="0" smtClean="0">
                          <a:solidFill>
                            <a:schemeClr val="tx1"/>
                          </a:solidFill>
                        </a:rPr>
                        <a:t>Dennis Hofmann</a:t>
                      </a:r>
                    </a:p>
                  </a:txBody>
                  <a:tcPr marL="91449" marR="91449" marT="45711" marB="4571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7" name="Textfeld 6"/>
          <p:cNvSpPr txBox="1"/>
          <p:nvPr/>
        </p:nvSpPr>
        <p:spPr>
          <a:xfrm>
            <a:off x="5004048" y="6516052"/>
            <a:ext cx="41150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Jahreshauptversammlung, 04. März 2016</a:t>
            </a:r>
            <a:endParaRPr lang="de-DE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Text Box 1"/>
          <p:cNvSpPr txBox="1">
            <a:spLocks noChangeArrowheads="1"/>
          </p:cNvSpPr>
          <p:nvPr/>
        </p:nvSpPr>
        <p:spPr bwMode="auto">
          <a:xfrm>
            <a:off x="7972" y="1700808"/>
            <a:ext cx="9144000" cy="6480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9pPr>
          </a:lstStyle>
          <a:p>
            <a:pPr algn="ctr" eaLnBrk="1" hangingPunct="1">
              <a:buClrTx/>
              <a:buFontTx/>
              <a:buNone/>
            </a:pPr>
            <a:r>
              <a:rPr lang="de-DE" altLang="de-DE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Durchgeführte BSE 2015</a:t>
            </a:r>
            <a:endParaRPr lang="de-DE" altLang="de-DE" sz="4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Rechteck 9"/>
          <p:cNvSpPr/>
          <p:nvPr/>
        </p:nvSpPr>
        <p:spPr>
          <a:xfrm>
            <a:off x="1610386" y="5027692"/>
            <a:ext cx="5939171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de-DE" sz="4800" b="1" cap="none" spc="0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_________________</a:t>
            </a:r>
          </a:p>
          <a:p>
            <a:pPr algn="ctr"/>
            <a:r>
              <a:rPr lang="de-DE" sz="4800" b="1" cap="none" spc="0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100 Kinder erreicht</a:t>
            </a:r>
            <a:endParaRPr lang="de-DE" sz="4800" b="1" cap="none" spc="0" dirty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5154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ext Box 1"/>
          <p:cNvSpPr txBox="1">
            <a:spLocks noChangeArrowheads="1"/>
          </p:cNvSpPr>
          <p:nvPr/>
        </p:nvSpPr>
        <p:spPr bwMode="auto">
          <a:xfrm>
            <a:off x="1331913" y="128588"/>
            <a:ext cx="6769100" cy="1435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 altLang="de-DE"/>
          </a:p>
        </p:txBody>
      </p:sp>
      <p:sp>
        <p:nvSpPr>
          <p:cNvPr id="2" name="Rechteck 1"/>
          <p:cNvSpPr/>
          <p:nvPr/>
        </p:nvSpPr>
        <p:spPr>
          <a:xfrm>
            <a:off x="323528" y="1412776"/>
            <a:ext cx="9119085" cy="4196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800"/>
              </a:spcBef>
              <a:defRPr/>
            </a:pPr>
            <a:endParaRPr lang="de-DE" altLang="de-DE" sz="3600" b="1" dirty="0">
              <a:solidFill>
                <a:schemeClr val="tx1"/>
              </a:solidFill>
            </a:endParaRPr>
          </a:p>
          <a:p>
            <a:pPr algn="ctr">
              <a:spcBef>
                <a:spcPts val="800"/>
              </a:spcBef>
              <a:defRPr/>
            </a:pPr>
            <a:endParaRPr lang="de-DE" altLang="de-DE" sz="2400" b="1" dirty="0">
              <a:solidFill>
                <a:schemeClr val="tx1"/>
              </a:solidFill>
            </a:endParaRPr>
          </a:p>
          <a:p>
            <a:pPr marL="685800" indent="-342900">
              <a:spcBef>
                <a:spcPts val="800"/>
              </a:spcBef>
              <a:buFont typeface="Arial" panose="020B0604020202020204" pitchFamily="34" charset="0"/>
              <a:buChar char="•"/>
              <a:defRPr/>
            </a:pPr>
            <a:endParaRPr lang="de-DE" altLang="de-DE" sz="2800" b="1" dirty="0">
              <a:solidFill>
                <a:schemeClr val="tx1"/>
              </a:solidFill>
            </a:endParaRPr>
          </a:p>
          <a:p>
            <a:pPr marL="685800" indent="-342900">
              <a:spcBef>
                <a:spcPts val="800"/>
              </a:spcBef>
              <a:buFont typeface="Arial" panose="020B0604020202020204" pitchFamily="34" charset="0"/>
              <a:buChar char="•"/>
              <a:defRPr/>
            </a:pPr>
            <a:r>
              <a:rPr lang="de-DE" altLang="de-DE" sz="2800" b="1" dirty="0">
                <a:solidFill>
                  <a:schemeClr val="tx1"/>
                </a:solidFill>
              </a:rPr>
              <a:t>Grundschule </a:t>
            </a:r>
            <a:r>
              <a:rPr lang="de-DE" altLang="de-DE" sz="2800" b="1" dirty="0" err="1">
                <a:solidFill>
                  <a:schemeClr val="tx1"/>
                </a:solidFill>
              </a:rPr>
              <a:t>Beselich</a:t>
            </a:r>
            <a:r>
              <a:rPr lang="de-DE" altLang="de-DE" sz="2800" b="1" dirty="0">
                <a:solidFill>
                  <a:schemeClr val="tx1"/>
                </a:solidFill>
              </a:rPr>
              <a:t> </a:t>
            </a:r>
            <a:r>
              <a:rPr lang="de-DE" altLang="de-DE" sz="2800" b="1" dirty="0" smtClean="0">
                <a:solidFill>
                  <a:schemeClr val="tx1"/>
                </a:solidFill>
              </a:rPr>
              <a:t>( </a:t>
            </a:r>
            <a:r>
              <a:rPr lang="de-DE" altLang="de-DE" sz="2800" b="1" dirty="0">
                <a:solidFill>
                  <a:schemeClr val="tx1"/>
                </a:solidFill>
              </a:rPr>
              <a:t>Freitag vor Herbstferien)</a:t>
            </a:r>
          </a:p>
          <a:p>
            <a:pPr marL="1485900" lvl="2" indent="-342900">
              <a:spcBef>
                <a:spcPts val="800"/>
              </a:spcBef>
              <a:buFont typeface="Arial" panose="020B0604020202020204" pitchFamily="34" charset="0"/>
              <a:buChar char="•"/>
              <a:defRPr/>
            </a:pPr>
            <a:r>
              <a:rPr lang="de-DE" altLang="de-DE" sz="2400" b="1" i="1" dirty="0" smtClean="0">
                <a:solidFill>
                  <a:schemeClr val="tx1"/>
                </a:solidFill>
              </a:rPr>
              <a:t>25 </a:t>
            </a:r>
            <a:r>
              <a:rPr lang="de-DE" altLang="de-DE" sz="2400" b="1" i="1" dirty="0">
                <a:solidFill>
                  <a:schemeClr val="tx1"/>
                </a:solidFill>
              </a:rPr>
              <a:t>Feuerwehrkameraden aus </a:t>
            </a:r>
            <a:r>
              <a:rPr lang="de-DE" altLang="de-DE" sz="2400" b="1" i="1" dirty="0" err="1">
                <a:solidFill>
                  <a:schemeClr val="tx1"/>
                </a:solidFill>
              </a:rPr>
              <a:t>Beselich</a:t>
            </a:r>
            <a:endParaRPr lang="de-DE" altLang="de-DE" sz="2400" b="1" i="1" dirty="0">
              <a:solidFill>
                <a:schemeClr val="tx1"/>
              </a:solidFill>
            </a:endParaRPr>
          </a:p>
          <a:p>
            <a:pPr lvl="1" indent="0">
              <a:spcBef>
                <a:spcPts val="800"/>
              </a:spcBef>
              <a:defRPr/>
            </a:pPr>
            <a:endParaRPr lang="de-DE" altLang="de-DE" sz="2800" b="1" dirty="0">
              <a:solidFill>
                <a:schemeClr val="tx1"/>
              </a:solidFill>
            </a:endParaRPr>
          </a:p>
          <a:p>
            <a:pPr marL="685800" indent="-342900">
              <a:spcBef>
                <a:spcPts val="800"/>
              </a:spcBef>
              <a:buFont typeface="Arial" panose="020B0604020202020204" pitchFamily="34" charset="0"/>
              <a:buChar char="•"/>
              <a:defRPr/>
            </a:pPr>
            <a:r>
              <a:rPr lang="de-DE" altLang="de-DE" sz="2800" b="1" dirty="0">
                <a:solidFill>
                  <a:schemeClr val="tx1"/>
                </a:solidFill>
              </a:rPr>
              <a:t>Kindergarten Heckholzhausen </a:t>
            </a:r>
            <a:r>
              <a:rPr lang="de-DE" altLang="de-DE" sz="2800" b="1" dirty="0" smtClean="0">
                <a:solidFill>
                  <a:schemeClr val="tx1"/>
                </a:solidFill>
              </a:rPr>
              <a:t>(Kirmesmontag)</a:t>
            </a:r>
            <a:endParaRPr lang="de-DE" altLang="de-DE" sz="2800" b="1" dirty="0">
              <a:solidFill>
                <a:schemeClr val="tx1"/>
              </a:solidFill>
            </a:endParaRPr>
          </a:p>
          <a:p>
            <a:pPr marL="1428750" lvl="1" indent="-342900">
              <a:spcBef>
                <a:spcPts val="800"/>
              </a:spcBef>
              <a:buFont typeface="Arial" panose="020B0604020202020204" pitchFamily="34" charset="0"/>
              <a:buChar char="•"/>
              <a:defRPr/>
            </a:pPr>
            <a:r>
              <a:rPr lang="de-DE" altLang="de-DE" sz="2400" b="1" i="1" dirty="0">
                <a:solidFill>
                  <a:schemeClr val="tx1"/>
                </a:solidFill>
              </a:rPr>
              <a:t>9</a:t>
            </a:r>
            <a:r>
              <a:rPr lang="de-DE" altLang="de-DE" sz="2400" b="1" i="1" dirty="0" smtClean="0">
                <a:solidFill>
                  <a:schemeClr val="tx1"/>
                </a:solidFill>
              </a:rPr>
              <a:t> Feuerwehrkameraden aus Heckholzhausen</a:t>
            </a:r>
          </a:p>
        </p:txBody>
      </p:sp>
      <p:sp>
        <p:nvSpPr>
          <p:cNvPr id="8" name="Textfeld 7"/>
          <p:cNvSpPr txBox="1"/>
          <p:nvPr/>
        </p:nvSpPr>
        <p:spPr>
          <a:xfrm>
            <a:off x="5004048" y="6516052"/>
            <a:ext cx="41150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Jahreshauptversammlung, 04. März 2016</a:t>
            </a:r>
            <a:endParaRPr lang="de-DE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Text Box 1"/>
          <p:cNvSpPr txBox="1">
            <a:spLocks noChangeArrowheads="1"/>
          </p:cNvSpPr>
          <p:nvPr/>
        </p:nvSpPr>
        <p:spPr bwMode="auto">
          <a:xfrm>
            <a:off x="7972" y="1700808"/>
            <a:ext cx="9144000" cy="6480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9pPr>
          </a:lstStyle>
          <a:p>
            <a:pPr algn="ctr" eaLnBrk="1" hangingPunct="1">
              <a:buClrTx/>
              <a:buFontTx/>
              <a:buNone/>
            </a:pPr>
            <a:r>
              <a:rPr lang="de-DE" altLang="de-DE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Räumungsübungen</a:t>
            </a:r>
            <a:endParaRPr lang="de-DE" altLang="de-DE" sz="4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13494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ext Box 1"/>
          <p:cNvSpPr txBox="1">
            <a:spLocks noChangeArrowheads="1"/>
          </p:cNvSpPr>
          <p:nvPr/>
        </p:nvSpPr>
        <p:spPr bwMode="auto">
          <a:xfrm>
            <a:off x="1331913" y="128588"/>
            <a:ext cx="6769100" cy="1435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 altLang="de-DE"/>
          </a:p>
        </p:txBody>
      </p:sp>
      <p:sp>
        <p:nvSpPr>
          <p:cNvPr id="8" name="Textfeld 7"/>
          <p:cNvSpPr txBox="1"/>
          <p:nvPr/>
        </p:nvSpPr>
        <p:spPr>
          <a:xfrm>
            <a:off x="5004048" y="6516052"/>
            <a:ext cx="41150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Jahreshauptversammlung, 04. März 2016</a:t>
            </a:r>
            <a:endParaRPr lang="de-DE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Text Box 1"/>
          <p:cNvSpPr txBox="1">
            <a:spLocks noChangeArrowheads="1"/>
          </p:cNvSpPr>
          <p:nvPr/>
        </p:nvSpPr>
        <p:spPr bwMode="auto">
          <a:xfrm>
            <a:off x="7972" y="1700808"/>
            <a:ext cx="9144000" cy="6480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9pPr>
          </a:lstStyle>
          <a:p>
            <a:pPr algn="ctr" eaLnBrk="1" hangingPunct="1">
              <a:buClrTx/>
              <a:buFontTx/>
              <a:buNone/>
            </a:pPr>
            <a:r>
              <a:rPr lang="de-DE" altLang="de-DE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Personenstunden</a:t>
            </a:r>
            <a:endParaRPr lang="de-DE" altLang="de-DE" sz="4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Rechteck 5"/>
          <p:cNvSpPr/>
          <p:nvPr/>
        </p:nvSpPr>
        <p:spPr>
          <a:xfrm>
            <a:off x="565483" y="1867852"/>
            <a:ext cx="9119085" cy="47295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85800" indent="-342900">
              <a:spcBef>
                <a:spcPts val="800"/>
              </a:spcBef>
              <a:buFont typeface="Arial" panose="020B0604020202020204" pitchFamily="34" charset="0"/>
              <a:buChar char="•"/>
              <a:defRPr/>
            </a:pPr>
            <a:endParaRPr lang="de-DE" altLang="de-DE" sz="2400" b="1" dirty="0">
              <a:solidFill>
                <a:schemeClr val="tx1"/>
              </a:solidFill>
            </a:endParaRPr>
          </a:p>
          <a:p>
            <a:pPr marL="685800" indent="-342900">
              <a:spcBef>
                <a:spcPts val="800"/>
              </a:spcBef>
              <a:buFont typeface="Arial" panose="020B0604020202020204" pitchFamily="34" charset="0"/>
              <a:buChar char="•"/>
              <a:defRPr/>
            </a:pPr>
            <a:endParaRPr lang="de-DE" altLang="de-DE" sz="2800" b="1" dirty="0">
              <a:solidFill>
                <a:schemeClr val="tx1"/>
              </a:solidFill>
            </a:endParaRPr>
          </a:p>
          <a:p>
            <a:pPr marL="1190625" indent="-457200">
              <a:spcBef>
                <a:spcPts val="800"/>
              </a:spcBef>
              <a:buFont typeface="Arial" panose="020B0604020202020204" pitchFamily="34" charset="0"/>
              <a:buChar char="•"/>
              <a:defRPr/>
            </a:pPr>
            <a:r>
              <a:rPr lang="de-DE" altLang="de-DE" sz="2800" b="1" dirty="0" smtClean="0">
                <a:solidFill>
                  <a:schemeClr val="tx1"/>
                </a:solidFill>
              </a:rPr>
              <a:t>Kindergärten				56 Stunden</a:t>
            </a:r>
          </a:p>
          <a:p>
            <a:pPr marL="1190625" indent="-457200">
              <a:spcBef>
                <a:spcPts val="800"/>
              </a:spcBef>
              <a:buFont typeface="Arial" panose="020B0604020202020204" pitchFamily="34" charset="0"/>
              <a:buChar char="•"/>
              <a:defRPr/>
            </a:pPr>
            <a:r>
              <a:rPr lang="de-DE" altLang="de-DE" sz="2800" b="1" dirty="0" smtClean="0">
                <a:solidFill>
                  <a:schemeClr val="tx1"/>
                </a:solidFill>
              </a:rPr>
              <a:t>Grundschule				12 Stunden</a:t>
            </a:r>
          </a:p>
          <a:p>
            <a:pPr marL="1190625" indent="-457200">
              <a:spcBef>
                <a:spcPts val="800"/>
              </a:spcBef>
              <a:buFont typeface="Arial" panose="020B0604020202020204" pitchFamily="34" charset="0"/>
              <a:buChar char="•"/>
              <a:defRPr/>
            </a:pPr>
            <a:r>
              <a:rPr lang="de-DE" altLang="de-DE" sz="2800" b="1" dirty="0" smtClean="0">
                <a:solidFill>
                  <a:schemeClr val="tx1"/>
                </a:solidFill>
              </a:rPr>
              <a:t>Räumungsübungen 	89 Stunden</a:t>
            </a:r>
          </a:p>
          <a:p>
            <a:pPr marL="733425">
              <a:spcBef>
                <a:spcPts val="800"/>
              </a:spcBef>
              <a:defRPr/>
            </a:pPr>
            <a:r>
              <a:rPr lang="de-DE" altLang="de-DE" sz="2800" b="1" dirty="0" smtClean="0">
                <a:solidFill>
                  <a:schemeClr val="tx1"/>
                </a:solidFill>
              </a:rPr>
              <a:t>____________________________________</a:t>
            </a:r>
          </a:p>
          <a:p>
            <a:pPr marL="1190625" indent="-457200">
              <a:spcBef>
                <a:spcPts val="800"/>
              </a:spcBef>
              <a:buFont typeface="Arial" panose="020B0604020202020204" pitchFamily="34" charset="0"/>
              <a:buChar char="•"/>
              <a:defRPr/>
            </a:pPr>
            <a:r>
              <a:rPr lang="de-DE" altLang="de-DE" sz="2800" b="1" dirty="0" smtClean="0">
                <a:solidFill>
                  <a:schemeClr val="tx1"/>
                </a:solidFill>
              </a:rPr>
              <a:t>ehrenamtliche			157 Stunden BSE</a:t>
            </a:r>
          </a:p>
          <a:p>
            <a:pPr marL="1190625" indent="-457200">
              <a:spcBef>
                <a:spcPts val="800"/>
              </a:spcBef>
              <a:buFont typeface="Arial" panose="020B0604020202020204" pitchFamily="34" charset="0"/>
              <a:buChar char="•"/>
              <a:defRPr/>
            </a:pPr>
            <a:endParaRPr lang="de-DE" altLang="de-DE" sz="2800" b="1" dirty="0">
              <a:solidFill>
                <a:schemeClr val="tx1"/>
              </a:solidFill>
            </a:endParaRPr>
          </a:p>
          <a:p>
            <a:pPr lvl="1" indent="0">
              <a:spcBef>
                <a:spcPts val="800"/>
              </a:spcBef>
              <a:defRPr/>
            </a:pPr>
            <a:endParaRPr lang="de-DE" altLang="de-DE" sz="2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0381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/>
          <p:cNvSpPr txBox="1"/>
          <p:nvPr/>
        </p:nvSpPr>
        <p:spPr>
          <a:xfrm>
            <a:off x="5004048" y="6516052"/>
            <a:ext cx="41150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Jahreshauptversammlung, 04. März 2016</a:t>
            </a:r>
            <a:endParaRPr lang="de-DE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Text Box 1"/>
          <p:cNvSpPr txBox="1">
            <a:spLocks noChangeArrowheads="1"/>
          </p:cNvSpPr>
          <p:nvPr/>
        </p:nvSpPr>
        <p:spPr bwMode="auto">
          <a:xfrm>
            <a:off x="7972" y="3501008"/>
            <a:ext cx="9144000" cy="6480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9pPr>
          </a:lstStyle>
          <a:p>
            <a:pPr algn="ctr" eaLnBrk="1" hangingPunct="1">
              <a:buClrTx/>
              <a:buFontTx/>
              <a:buNone/>
            </a:pPr>
            <a:r>
              <a:rPr lang="de-DE" altLang="de-DE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Danke für eure</a:t>
            </a:r>
          </a:p>
          <a:p>
            <a:pPr algn="ctr" eaLnBrk="1" hangingPunct="1">
              <a:buClrTx/>
              <a:buFontTx/>
              <a:buNone/>
            </a:pPr>
            <a:r>
              <a:rPr lang="de-DE" altLang="de-DE" sz="6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Aufmerksamkeit…</a:t>
            </a:r>
            <a:endParaRPr lang="de-DE" altLang="de-DE" sz="6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70801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ext Box 1"/>
          <p:cNvSpPr txBox="1">
            <a:spLocks noChangeArrowheads="1"/>
          </p:cNvSpPr>
          <p:nvPr/>
        </p:nvSpPr>
        <p:spPr bwMode="auto">
          <a:xfrm>
            <a:off x="1331913" y="128588"/>
            <a:ext cx="6769100" cy="1435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 altLang="de-DE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-468560" y="1412776"/>
            <a:ext cx="7889741" cy="39777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 marL="342900" indent="12700" eaLnBrk="0">
              <a:tabLst>
                <a:tab pos="685800" algn="l"/>
                <a:tab pos="1131888" algn="l"/>
                <a:tab pos="1582738" algn="l"/>
                <a:tab pos="2032000" algn="l"/>
                <a:tab pos="2481263" algn="l"/>
                <a:tab pos="2930525" algn="l"/>
                <a:tab pos="3379788" algn="l"/>
                <a:tab pos="3829050" algn="l"/>
                <a:tab pos="4278313" algn="l"/>
                <a:tab pos="4727575" algn="l"/>
                <a:tab pos="5176838" algn="l"/>
                <a:tab pos="5626100" algn="l"/>
                <a:tab pos="6075363" algn="l"/>
                <a:tab pos="6523038" algn="l"/>
                <a:tab pos="6972300" algn="l"/>
                <a:tab pos="7421563" algn="l"/>
                <a:tab pos="7870825" algn="l"/>
                <a:tab pos="8320088" algn="l"/>
                <a:tab pos="8769350" algn="l"/>
                <a:tab pos="9218613" algn="l"/>
                <a:tab pos="9667875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1pPr>
            <a:lvl2pPr eaLnBrk="0">
              <a:tabLst>
                <a:tab pos="685800" algn="l"/>
                <a:tab pos="1131888" algn="l"/>
                <a:tab pos="1582738" algn="l"/>
                <a:tab pos="2032000" algn="l"/>
                <a:tab pos="2481263" algn="l"/>
                <a:tab pos="2930525" algn="l"/>
                <a:tab pos="3379788" algn="l"/>
                <a:tab pos="3829050" algn="l"/>
                <a:tab pos="4278313" algn="l"/>
                <a:tab pos="4727575" algn="l"/>
                <a:tab pos="5176838" algn="l"/>
                <a:tab pos="5626100" algn="l"/>
                <a:tab pos="6075363" algn="l"/>
                <a:tab pos="6523038" algn="l"/>
                <a:tab pos="6972300" algn="l"/>
                <a:tab pos="7421563" algn="l"/>
                <a:tab pos="7870825" algn="l"/>
                <a:tab pos="8320088" algn="l"/>
                <a:tab pos="8769350" algn="l"/>
                <a:tab pos="9218613" algn="l"/>
                <a:tab pos="9667875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2pPr>
            <a:lvl3pPr eaLnBrk="0">
              <a:tabLst>
                <a:tab pos="685800" algn="l"/>
                <a:tab pos="1131888" algn="l"/>
                <a:tab pos="1582738" algn="l"/>
                <a:tab pos="2032000" algn="l"/>
                <a:tab pos="2481263" algn="l"/>
                <a:tab pos="2930525" algn="l"/>
                <a:tab pos="3379788" algn="l"/>
                <a:tab pos="3829050" algn="l"/>
                <a:tab pos="4278313" algn="l"/>
                <a:tab pos="4727575" algn="l"/>
                <a:tab pos="5176838" algn="l"/>
                <a:tab pos="5626100" algn="l"/>
                <a:tab pos="6075363" algn="l"/>
                <a:tab pos="6523038" algn="l"/>
                <a:tab pos="6972300" algn="l"/>
                <a:tab pos="7421563" algn="l"/>
                <a:tab pos="7870825" algn="l"/>
                <a:tab pos="8320088" algn="l"/>
                <a:tab pos="8769350" algn="l"/>
                <a:tab pos="9218613" algn="l"/>
                <a:tab pos="9667875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3pPr>
            <a:lvl4pPr eaLnBrk="0">
              <a:tabLst>
                <a:tab pos="685800" algn="l"/>
                <a:tab pos="1131888" algn="l"/>
                <a:tab pos="1582738" algn="l"/>
                <a:tab pos="2032000" algn="l"/>
                <a:tab pos="2481263" algn="l"/>
                <a:tab pos="2930525" algn="l"/>
                <a:tab pos="3379788" algn="l"/>
                <a:tab pos="3829050" algn="l"/>
                <a:tab pos="4278313" algn="l"/>
                <a:tab pos="4727575" algn="l"/>
                <a:tab pos="5176838" algn="l"/>
                <a:tab pos="5626100" algn="l"/>
                <a:tab pos="6075363" algn="l"/>
                <a:tab pos="6523038" algn="l"/>
                <a:tab pos="6972300" algn="l"/>
                <a:tab pos="7421563" algn="l"/>
                <a:tab pos="7870825" algn="l"/>
                <a:tab pos="8320088" algn="l"/>
                <a:tab pos="8769350" algn="l"/>
                <a:tab pos="9218613" algn="l"/>
                <a:tab pos="9667875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4pPr>
            <a:lvl5pPr eaLnBrk="0">
              <a:tabLst>
                <a:tab pos="685800" algn="l"/>
                <a:tab pos="1131888" algn="l"/>
                <a:tab pos="1582738" algn="l"/>
                <a:tab pos="2032000" algn="l"/>
                <a:tab pos="2481263" algn="l"/>
                <a:tab pos="2930525" algn="l"/>
                <a:tab pos="3379788" algn="l"/>
                <a:tab pos="3829050" algn="l"/>
                <a:tab pos="4278313" algn="l"/>
                <a:tab pos="4727575" algn="l"/>
                <a:tab pos="5176838" algn="l"/>
                <a:tab pos="5626100" algn="l"/>
                <a:tab pos="6075363" algn="l"/>
                <a:tab pos="6523038" algn="l"/>
                <a:tab pos="6972300" algn="l"/>
                <a:tab pos="7421563" algn="l"/>
                <a:tab pos="7870825" algn="l"/>
                <a:tab pos="8320088" algn="l"/>
                <a:tab pos="8769350" algn="l"/>
                <a:tab pos="9218613" algn="l"/>
                <a:tab pos="9667875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685800" algn="l"/>
                <a:tab pos="1131888" algn="l"/>
                <a:tab pos="1582738" algn="l"/>
                <a:tab pos="2032000" algn="l"/>
                <a:tab pos="2481263" algn="l"/>
                <a:tab pos="2930525" algn="l"/>
                <a:tab pos="3379788" algn="l"/>
                <a:tab pos="3829050" algn="l"/>
                <a:tab pos="4278313" algn="l"/>
                <a:tab pos="4727575" algn="l"/>
                <a:tab pos="5176838" algn="l"/>
                <a:tab pos="5626100" algn="l"/>
                <a:tab pos="6075363" algn="l"/>
                <a:tab pos="6523038" algn="l"/>
                <a:tab pos="6972300" algn="l"/>
                <a:tab pos="7421563" algn="l"/>
                <a:tab pos="7870825" algn="l"/>
                <a:tab pos="8320088" algn="l"/>
                <a:tab pos="8769350" algn="l"/>
                <a:tab pos="9218613" algn="l"/>
                <a:tab pos="9667875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685800" algn="l"/>
                <a:tab pos="1131888" algn="l"/>
                <a:tab pos="1582738" algn="l"/>
                <a:tab pos="2032000" algn="l"/>
                <a:tab pos="2481263" algn="l"/>
                <a:tab pos="2930525" algn="l"/>
                <a:tab pos="3379788" algn="l"/>
                <a:tab pos="3829050" algn="l"/>
                <a:tab pos="4278313" algn="l"/>
                <a:tab pos="4727575" algn="l"/>
                <a:tab pos="5176838" algn="l"/>
                <a:tab pos="5626100" algn="l"/>
                <a:tab pos="6075363" algn="l"/>
                <a:tab pos="6523038" algn="l"/>
                <a:tab pos="6972300" algn="l"/>
                <a:tab pos="7421563" algn="l"/>
                <a:tab pos="7870825" algn="l"/>
                <a:tab pos="8320088" algn="l"/>
                <a:tab pos="8769350" algn="l"/>
                <a:tab pos="9218613" algn="l"/>
                <a:tab pos="9667875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685800" algn="l"/>
                <a:tab pos="1131888" algn="l"/>
                <a:tab pos="1582738" algn="l"/>
                <a:tab pos="2032000" algn="l"/>
                <a:tab pos="2481263" algn="l"/>
                <a:tab pos="2930525" algn="l"/>
                <a:tab pos="3379788" algn="l"/>
                <a:tab pos="3829050" algn="l"/>
                <a:tab pos="4278313" algn="l"/>
                <a:tab pos="4727575" algn="l"/>
                <a:tab pos="5176838" algn="l"/>
                <a:tab pos="5626100" algn="l"/>
                <a:tab pos="6075363" algn="l"/>
                <a:tab pos="6523038" algn="l"/>
                <a:tab pos="6972300" algn="l"/>
                <a:tab pos="7421563" algn="l"/>
                <a:tab pos="7870825" algn="l"/>
                <a:tab pos="8320088" algn="l"/>
                <a:tab pos="8769350" algn="l"/>
                <a:tab pos="9218613" algn="l"/>
                <a:tab pos="9667875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685800" algn="l"/>
                <a:tab pos="1131888" algn="l"/>
                <a:tab pos="1582738" algn="l"/>
                <a:tab pos="2032000" algn="l"/>
                <a:tab pos="2481263" algn="l"/>
                <a:tab pos="2930525" algn="l"/>
                <a:tab pos="3379788" algn="l"/>
                <a:tab pos="3829050" algn="l"/>
                <a:tab pos="4278313" algn="l"/>
                <a:tab pos="4727575" algn="l"/>
                <a:tab pos="5176838" algn="l"/>
                <a:tab pos="5626100" algn="l"/>
                <a:tab pos="6075363" algn="l"/>
                <a:tab pos="6523038" algn="l"/>
                <a:tab pos="6972300" algn="l"/>
                <a:tab pos="7421563" algn="l"/>
                <a:tab pos="7870825" algn="l"/>
                <a:tab pos="8320088" algn="l"/>
                <a:tab pos="8769350" algn="l"/>
                <a:tab pos="9218613" algn="l"/>
                <a:tab pos="9667875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ts val="800"/>
              </a:spcBef>
            </a:pPr>
            <a:endParaRPr lang="de-DE" altLang="de-DE" sz="3200" b="1" dirty="0">
              <a:solidFill>
                <a:srgbClr val="000000"/>
              </a:solidFill>
              <a:latin typeface="Calibri" pitchFamily="32" charset="0"/>
            </a:endParaRPr>
          </a:p>
          <a:p>
            <a:pPr eaLnBrk="1" hangingPunct="1">
              <a:lnSpc>
                <a:spcPct val="100000"/>
              </a:lnSpc>
              <a:spcBef>
                <a:spcPts val="800"/>
              </a:spcBef>
            </a:pPr>
            <a:endParaRPr lang="de-DE" altLang="de-DE" sz="3200" b="1" dirty="0">
              <a:solidFill>
                <a:srgbClr val="000000"/>
              </a:solidFill>
              <a:latin typeface="Calibri" pitchFamily="32" charset="0"/>
            </a:endParaRPr>
          </a:p>
          <a:p>
            <a:pPr algn="ctr" eaLnBrk="1" hangingPunct="1">
              <a:lnSpc>
                <a:spcPct val="100000"/>
              </a:lnSpc>
              <a:spcBef>
                <a:spcPts val="800"/>
              </a:spcBef>
            </a:pPr>
            <a:r>
              <a:rPr lang="de-DE" altLang="de-DE" sz="3200" b="1" dirty="0">
                <a:solidFill>
                  <a:srgbClr val="000000"/>
                </a:solidFill>
                <a:latin typeface="Calibri" pitchFamily="32" charset="0"/>
              </a:rPr>
              <a:t>Jahresbericht des Gruppenführers der </a:t>
            </a:r>
            <a:r>
              <a:rPr lang="de-DE" altLang="de-DE" sz="3200" b="1" dirty="0" err="1">
                <a:solidFill>
                  <a:srgbClr val="000000"/>
                </a:solidFill>
                <a:latin typeface="Calibri" pitchFamily="32" charset="0"/>
              </a:rPr>
              <a:t>Dekoneinheit</a:t>
            </a:r>
            <a:r>
              <a:rPr lang="de-DE" altLang="de-DE" sz="3200" b="1" dirty="0">
                <a:solidFill>
                  <a:srgbClr val="000000"/>
                </a:solidFill>
                <a:latin typeface="Calibri" pitchFamily="32" charset="0"/>
              </a:rPr>
              <a:t> P </a:t>
            </a:r>
            <a:r>
              <a:rPr lang="de-DE" altLang="de-DE" sz="3200" b="1" dirty="0" err="1">
                <a:solidFill>
                  <a:srgbClr val="000000"/>
                </a:solidFill>
                <a:latin typeface="Calibri" pitchFamily="32" charset="0"/>
              </a:rPr>
              <a:t>Beselich</a:t>
            </a:r>
            <a:r>
              <a:rPr lang="de-DE" altLang="de-DE" sz="3200" b="1" dirty="0">
                <a:solidFill>
                  <a:srgbClr val="000000"/>
                </a:solidFill>
                <a:latin typeface="Calibri" pitchFamily="32" charset="0"/>
              </a:rPr>
              <a:t>-Runkel für das Berichtsjahr </a:t>
            </a:r>
            <a:r>
              <a:rPr lang="de-DE" altLang="de-DE" sz="3200" b="1" dirty="0" smtClean="0">
                <a:solidFill>
                  <a:srgbClr val="000000"/>
                </a:solidFill>
                <a:latin typeface="Calibri" pitchFamily="32" charset="0"/>
              </a:rPr>
              <a:t>2015</a:t>
            </a:r>
            <a:endParaRPr lang="de-DE" altLang="de-DE" sz="3200" b="1" dirty="0">
              <a:solidFill>
                <a:srgbClr val="000000"/>
              </a:solidFill>
              <a:latin typeface="Calibri" pitchFamily="32" charset="0"/>
            </a:endParaRPr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463" y="2574926"/>
            <a:ext cx="4232472" cy="36354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feld 7"/>
          <p:cNvSpPr txBox="1"/>
          <p:nvPr/>
        </p:nvSpPr>
        <p:spPr>
          <a:xfrm>
            <a:off x="5004048" y="6516052"/>
            <a:ext cx="41150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Jahreshauptversammlung, 04. März 2016</a:t>
            </a:r>
            <a:endParaRPr lang="de-DE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ext Box 1"/>
          <p:cNvSpPr txBox="1">
            <a:spLocks noChangeArrowheads="1"/>
          </p:cNvSpPr>
          <p:nvPr/>
        </p:nvSpPr>
        <p:spPr bwMode="auto">
          <a:xfrm>
            <a:off x="1331913" y="128588"/>
            <a:ext cx="6769100" cy="1435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 altLang="de-DE"/>
          </a:p>
        </p:txBody>
      </p:sp>
      <p:sp>
        <p:nvSpPr>
          <p:cNvPr id="6" name="Textfeld 5"/>
          <p:cNvSpPr txBox="1"/>
          <p:nvPr/>
        </p:nvSpPr>
        <p:spPr>
          <a:xfrm>
            <a:off x="5004048" y="6516052"/>
            <a:ext cx="41150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Jahreshauptversammlung, 04. März 2016</a:t>
            </a:r>
            <a:endParaRPr lang="de-DE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 Box 1"/>
          <p:cNvSpPr txBox="1">
            <a:spLocks noChangeArrowheads="1"/>
          </p:cNvSpPr>
          <p:nvPr/>
        </p:nvSpPr>
        <p:spPr bwMode="auto">
          <a:xfrm>
            <a:off x="7972" y="1700808"/>
            <a:ext cx="9144000" cy="6480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9pPr>
          </a:lstStyle>
          <a:p>
            <a:pPr algn="ctr" eaLnBrk="1" hangingPunct="1">
              <a:buClrTx/>
              <a:buFontTx/>
              <a:buNone/>
            </a:pPr>
            <a:r>
              <a:rPr lang="de-DE" altLang="de-DE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 ABC-</a:t>
            </a:r>
            <a:r>
              <a:rPr lang="de-DE" altLang="de-DE" sz="40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Zugübung</a:t>
            </a:r>
            <a:endParaRPr lang="de-DE" altLang="de-DE" sz="4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8" name="Picture 3" descr="E:\JHV 2014_2015\Dekon_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6185" y="2348880"/>
            <a:ext cx="3516215" cy="24758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E:\JHV 2014_2015\Dekon_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3511" y="4297971"/>
            <a:ext cx="3068889" cy="2065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5" descr="E:\JHV 2014_2015\Dekon_3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6710" y="2353755"/>
            <a:ext cx="3419475" cy="22522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E:\JHV 2014_2015\Dekon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6710" y="4297971"/>
            <a:ext cx="3908605" cy="2065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feld 2"/>
          <p:cNvSpPr txBox="1"/>
          <p:nvPr/>
        </p:nvSpPr>
        <p:spPr>
          <a:xfrm rot="16200000">
            <a:off x="-1007143" y="4114553"/>
            <a:ext cx="4041106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600" b="1" dirty="0" smtClean="0">
                <a:solidFill>
                  <a:schemeClr val="tx1"/>
                </a:solidFill>
              </a:rPr>
              <a:t>Gemeindebauhof </a:t>
            </a:r>
            <a:r>
              <a:rPr lang="de-DE" sz="2600" b="1" dirty="0" err="1" smtClean="0">
                <a:solidFill>
                  <a:schemeClr val="tx1"/>
                </a:solidFill>
              </a:rPr>
              <a:t>Fussingen</a:t>
            </a:r>
            <a:endParaRPr lang="de-DE" sz="26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647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ext Box 1"/>
          <p:cNvSpPr txBox="1">
            <a:spLocks noChangeArrowheads="1"/>
          </p:cNvSpPr>
          <p:nvPr/>
        </p:nvSpPr>
        <p:spPr bwMode="auto">
          <a:xfrm>
            <a:off x="1331913" y="128588"/>
            <a:ext cx="6769100" cy="1435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 altLang="de-DE"/>
          </a:p>
        </p:txBody>
      </p:sp>
      <p:sp>
        <p:nvSpPr>
          <p:cNvPr id="6" name="Textfeld 5"/>
          <p:cNvSpPr txBox="1"/>
          <p:nvPr/>
        </p:nvSpPr>
        <p:spPr>
          <a:xfrm>
            <a:off x="5004048" y="6516052"/>
            <a:ext cx="41150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Jahreshauptversammlung, 04. März 2016</a:t>
            </a:r>
            <a:endParaRPr lang="de-DE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 Box 1"/>
          <p:cNvSpPr txBox="1">
            <a:spLocks noChangeArrowheads="1"/>
          </p:cNvSpPr>
          <p:nvPr/>
        </p:nvSpPr>
        <p:spPr bwMode="auto">
          <a:xfrm>
            <a:off x="7972" y="1700808"/>
            <a:ext cx="9144000" cy="6480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9pPr>
          </a:lstStyle>
          <a:p>
            <a:pPr algn="ctr" eaLnBrk="1" hangingPunct="1">
              <a:buClrTx/>
              <a:buFontTx/>
              <a:buNone/>
            </a:pPr>
            <a:r>
              <a:rPr lang="de-DE" altLang="de-DE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Mitgliederentwicklung</a:t>
            </a:r>
            <a:endParaRPr lang="de-DE" altLang="de-DE" sz="4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7" name="Diagramm 6"/>
          <p:cNvGraphicFramePr/>
          <p:nvPr>
            <p:extLst>
              <p:ext uri="{D42A27DB-BD31-4B8C-83A1-F6EECF244321}">
                <p14:modId xmlns:p14="http://schemas.microsoft.com/office/powerpoint/2010/main" val="3554378795"/>
              </p:ext>
            </p:extLst>
          </p:nvPr>
        </p:nvGraphicFramePr>
        <p:xfrm>
          <a:off x="223488" y="2159401"/>
          <a:ext cx="8712968" cy="43831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154313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feld 5"/>
          <p:cNvSpPr txBox="1"/>
          <p:nvPr/>
        </p:nvSpPr>
        <p:spPr>
          <a:xfrm>
            <a:off x="5004048" y="6516052"/>
            <a:ext cx="41150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Jahreshauptversammlung, 04. März 2016</a:t>
            </a:r>
            <a:endParaRPr lang="de-DE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6584" name="Picture 2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2422650"/>
            <a:ext cx="5139402" cy="40934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Box 1"/>
          <p:cNvSpPr txBox="1">
            <a:spLocks noChangeArrowheads="1"/>
          </p:cNvSpPr>
          <p:nvPr/>
        </p:nvSpPr>
        <p:spPr bwMode="auto">
          <a:xfrm>
            <a:off x="7972" y="1772816"/>
            <a:ext cx="9144000" cy="6480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9pPr>
          </a:lstStyle>
          <a:p>
            <a:pPr algn="ctr" eaLnBrk="1" hangingPunct="1">
              <a:buClrTx/>
              <a:buFontTx/>
              <a:buNone/>
            </a:pPr>
            <a:r>
              <a:rPr lang="de-DE" altLang="de-DE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Gefahrstoff-Dekontaminations-Zug</a:t>
            </a:r>
            <a:endParaRPr lang="de-DE" altLang="de-DE" sz="4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66947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 descr="E:\JHV 2014_2015\15053557738_73a507197c_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9658" y="2420887"/>
            <a:ext cx="3216717" cy="2141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8130" name="Text Box 1"/>
          <p:cNvSpPr txBox="1">
            <a:spLocks noChangeArrowheads="1"/>
          </p:cNvSpPr>
          <p:nvPr/>
        </p:nvSpPr>
        <p:spPr bwMode="auto">
          <a:xfrm>
            <a:off x="1331913" y="128588"/>
            <a:ext cx="6769100" cy="1435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 altLang="de-DE"/>
          </a:p>
        </p:txBody>
      </p:sp>
      <p:sp>
        <p:nvSpPr>
          <p:cNvPr id="11" name="Textfeld 10"/>
          <p:cNvSpPr txBox="1"/>
          <p:nvPr/>
        </p:nvSpPr>
        <p:spPr>
          <a:xfrm>
            <a:off x="5004048" y="6516052"/>
            <a:ext cx="41150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Jahreshauptversammlung, 04. März 2016</a:t>
            </a:r>
            <a:endParaRPr lang="de-DE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Text Box 1"/>
          <p:cNvSpPr txBox="1">
            <a:spLocks noChangeArrowheads="1"/>
          </p:cNvSpPr>
          <p:nvPr/>
        </p:nvSpPr>
        <p:spPr bwMode="auto">
          <a:xfrm>
            <a:off x="7972" y="1772816"/>
            <a:ext cx="9144000" cy="6480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9pPr>
          </a:lstStyle>
          <a:p>
            <a:pPr algn="ctr" eaLnBrk="1" hangingPunct="1">
              <a:buClrTx/>
              <a:buFontTx/>
              <a:buNone/>
            </a:pPr>
            <a:r>
              <a:rPr lang="de-DE" altLang="de-DE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Erstaufnahmeeinrichtung Staffel</a:t>
            </a:r>
            <a:endParaRPr lang="de-DE" altLang="de-DE" sz="4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2" name="Picture 3" descr="E:\JHV 2014_2015\Zelt_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0300" y="4333399"/>
            <a:ext cx="4241982" cy="20590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" descr="E:\JHV 2014_2015\Zelt_3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7214" y="4333399"/>
            <a:ext cx="3619162" cy="20590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5" descr="E:\JHV 2014_2015\Zelt_2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4326" y="2420888"/>
            <a:ext cx="3585333" cy="19080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80508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ext Box 1"/>
          <p:cNvSpPr txBox="1">
            <a:spLocks noChangeArrowheads="1"/>
          </p:cNvSpPr>
          <p:nvPr/>
        </p:nvSpPr>
        <p:spPr bwMode="auto">
          <a:xfrm>
            <a:off x="1331913" y="128588"/>
            <a:ext cx="6769100" cy="1435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 altLang="de-DE"/>
          </a:p>
        </p:txBody>
      </p:sp>
      <p:sp>
        <p:nvSpPr>
          <p:cNvPr id="10" name="Textfeld 9"/>
          <p:cNvSpPr txBox="1"/>
          <p:nvPr/>
        </p:nvSpPr>
        <p:spPr>
          <a:xfrm>
            <a:off x="5004048" y="6516052"/>
            <a:ext cx="41150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Jahreshauptversammlung, 04. März 2016</a:t>
            </a:r>
            <a:endParaRPr lang="de-DE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Text Box 1"/>
          <p:cNvSpPr txBox="1">
            <a:spLocks noChangeArrowheads="1"/>
          </p:cNvSpPr>
          <p:nvPr/>
        </p:nvSpPr>
        <p:spPr bwMode="auto">
          <a:xfrm>
            <a:off x="7972" y="1772816"/>
            <a:ext cx="9144000" cy="6480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9pPr>
          </a:lstStyle>
          <a:p>
            <a:pPr algn="ctr" eaLnBrk="1" hangingPunct="1">
              <a:buClrTx/>
              <a:buFontTx/>
              <a:buNone/>
            </a:pPr>
            <a:r>
              <a:rPr lang="de-DE" altLang="de-DE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Betten-Transport</a:t>
            </a:r>
            <a:endParaRPr lang="de-DE" altLang="de-DE" sz="4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Textfeld 1"/>
          <p:cNvSpPr txBox="1"/>
          <p:nvPr/>
        </p:nvSpPr>
        <p:spPr>
          <a:xfrm>
            <a:off x="530059" y="2348880"/>
            <a:ext cx="81463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2400" b="1" dirty="0" smtClean="0">
                <a:solidFill>
                  <a:schemeClr val="tx1"/>
                </a:solidFill>
              </a:rPr>
              <a:t>Transport der Doppelstockbetten In die Überlaufeinrichtungen</a:t>
            </a:r>
            <a:endParaRPr lang="de-DE" sz="2400" b="1" dirty="0">
              <a:solidFill>
                <a:schemeClr val="tx1"/>
              </a:solidFill>
            </a:endParaRPr>
          </a:p>
        </p:txBody>
      </p:sp>
      <p:pic>
        <p:nvPicPr>
          <p:cNvPr id="12" name="Picture 5" descr="E:\JHV 2014_2015\Betten_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425" y="4376071"/>
            <a:ext cx="3542115" cy="1741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6" descr="E:\JHV 2014_2015\Betten_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607" y="2878360"/>
            <a:ext cx="3996795" cy="16195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7" descr="E:\JHV 2014_2015\Betten_3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8010" y="2878360"/>
            <a:ext cx="5182462" cy="32390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18175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ext Box 1"/>
          <p:cNvSpPr txBox="1">
            <a:spLocks noChangeArrowheads="1"/>
          </p:cNvSpPr>
          <p:nvPr/>
        </p:nvSpPr>
        <p:spPr bwMode="auto">
          <a:xfrm>
            <a:off x="1331913" y="128588"/>
            <a:ext cx="6769100" cy="1435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 altLang="de-DE"/>
          </a:p>
        </p:txBody>
      </p:sp>
      <p:sp>
        <p:nvSpPr>
          <p:cNvPr id="6" name="Textfeld 5"/>
          <p:cNvSpPr txBox="1"/>
          <p:nvPr/>
        </p:nvSpPr>
        <p:spPr>
          <a:xfrm>
            <a:off x="5004048" y="6516052"/>
            <a:ext cx="41150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Jahreshauptversammlung, 04. März 2016</a:t>
            </a:r>
            <a:endParaRPr lang="de-DE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Text Box 1"/>
          <p:cNvSpPr txBox="1">
            <a:spLocks noChangeArrowheads="1"/>
          </p:cNvSpPr>
          <p:nvPr/>
        </p:nvSpPr>
        <p:spPr bwMode="auto">
          <a:xfrm>
            <a:off x="7972" y="3501008"/>
            <a:ext cx="9144000" cy="6480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9pPr>
          </a:lstStyle>
          <a:p>
            <a:pPr algn="ctr" eaLnBrk="1" hangingPunct="1">
              <a:buClrTx/>
              <a:buFontTx/>
              <a:buNone/>
            </a:pPr>
            <a:r>
              <a:rPr lang="de-DE" altLang="de-DE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Danke für eure</a:t>
            </a:r>
          </a:p>
          <a:p>
            <a:pPr algn="ctr" eaLnBrk="1" hangingPunct="1">
              <a:buClrTx/>
              <a:buFontTx/>
              <a:buNone/>
            </a:pPr>
            <a:r>
              <a:rPr lang="de-DE" altLang="de-DE" sz="6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Aufmerksamkeit…</a:t>
            </a:r>
            <a:endParaRPr lang="de-DE" altLang="de-DE" sz="6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968756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ext Box 1"/>
          <p:cNvSpPr txBox="1">
            <a:spLocks noChangeArrowheads="1"/>
          </p:cNvSpPr>
          <p:nvPr/>
        </p:nvSpPr>
        <p:spPr bwMode="auto">
          <a:xfrm>
            <a:off x="1331913" y="128588"/>
            <a:ext cx="6769100" cy="1435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 altLang="de-DE"/>
          </a:p>
        </p:txBody>
      </p:sp>
      <p:sp>
        <p:nvSpPr>
          <p:cNvPr id="6" name="Textfeld 5"/>
          <p:cNvSpPr txBox="1"/>
          <p:nvPr/>
        </p:nvSpPr>
        <p:spPr>
          <a:xfrm>
            <a:off x="5004048" y="6516052"/>
            <a:ext cx="41150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Jahreshauptversammlung, 04. März 2016</a:t>
            </a:r>
            <a:endParaRPr lang="de-DE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Text Box 2"/>
          <p:cNvSpPr txBox="1">
            <a:spLocks noChangeArrowheads="1"/>
          </p:cNvSpPr>
          <p:nvPr/>
        </p:nvSpPr>
        <p:spPr bwMode="auto">
          <a:xfrm>
            <a:off x="444981" y="3184376"/>
            <a:ext cx="8229600" cy="1108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marL="342900" indent="12700" eaLnBrk="0" hangingPunct="0"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1pPr>
            <a:lvl2pPr eaLnBrk="0" hangingPunct="0"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2pPr>
            <a:lvl3pPr eaLnBrk="0" hangingPunct="0"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3pPr>
            <a:lvl4pPr eaLnBrk="0" hangingPunct="0"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4pPr>
            <a:lvl5pPr eaLnBrk="0" hangingPunct="0"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9pPr>
          </a:lstStyle>
          <a:p>
            <a:pPr algn="ctr" eaLnBrk="1" hangingPunct="1">
              <a:spcBef>
                <a:spcPts val="800"/>
              </a:spcBef>
              <a:buClrTx/>
              <a:buFontTx/>
              <a:buNone/>
            </a:pPr>
            <a:r>
              <a:rPr lang="de-DE" altLang="de-DE" sz="32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Neuwahlen</a:t>
            </a:r>
          </a:p>
        </p:txBody>
      </p:sp>
    </p:spTree>
    <p:extLst>
      <p:ext uri="{BB962C8B-B14F-4D97-AF65-F5344CB8AC3E}">
        <p14:creationId xmlns:p14="http://schemas.microsoft.com/office/powerpoint/2010/main" val="3685904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ext Box 1"/>
          <p:cNvSpPr txBox="1">
            <a:spLocks noChangeArrowheads="1"/>
          </p:cNvSpPr>
          <p:nvPr/>
        </p:nvSpPr>
        <p:spPr bwMode="auto">
          <a:xfrm>
            <a:off x="1331913" y="128588"/>
            <a:ext cx="6769100" cy="1435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 altLang="de-DE"/>
          </a:p>
        </p:txBody>
      </p:sp>
      <p:sp>
        <p:nvSpPr>
          <p:cNvPr id="6" name="Textfeld 5"/>
          <p:cNvSpPr txBox="1"/>
          <p:nvPr/>
        </p:nvSpPr>
        <p:spPr>
          <a:xfrm>
            <a:off x="5004048" y="6516052"/>
            <a:ext cx="41150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Jahreshauptversammlung, 04. März 2016</a:t>
            </a:r>
            <a:endParaRPr lang="de-DE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Text Box 2"/>
          <p:cNvSpPr txBox="1">
            <a:spLocks noChangeArrowheads="1"/>
          </p:cNvSpPr>
          <p:nvPr/>
        </p:nvSpPr>
        <p:spPr bwMode="auto">
          <a:xfrm>
            <a:off x="444981" y="1772816"/>
            <a:ext cx="8229600" cy="1108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marL="342900" indent="12700" eaLnBrk="0" hangingPunct="0"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1pPr>
            <a:lvl2pPr eaLnBrk="0" hangingPunct="0"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2pPr>
            <a:lvl3pPr eaLnBrk="0" hangingPunct="0"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3pPr>
            <a:lvl4pPr eaLnBrk="0" hangingPunct="0"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4pPr>
            <a:lvl5pPr eaLnBrk="0" hangingPunct="0"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9pPr>
          </a:lstStyle>
          <a:p>
            <a:pPr algn="ctr" eaLnBrk="1" hangingPunct="1">
              <a:spcBef>
                <a:spcPts val="800"/>
              </a:spcBef>
              <a:buClrTx/>
              <a:buFontTx/>
              <a:buNone/>
            </a:pPr>
            <a:r>
              <a:rPr lang="de-DE" altLang="de-DE" sz="32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Neuwahlen</a:t>
            </a:r>
          </a:p>
          <a:p>
            <a:pPr algn="ctr" eaLnBrk="1" hangingPunct="1">
              <a:spcBef>
                <a:spcPts val="800"/>
              </a:spcBef>
              <a:buClrTx/>
              <a:buFontTx/>
              <a:buNone/>
            </a:pPr>
            <a:endParaRPr lang="de-DE" altLang="de-DE" sz="3200" b="1" dirty="0" smtClean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444981" y="3573016"/>
            <a:ext cx="8229600" cy="1108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marL="342900" indent="12700" eaLnBrk="0" hangingPunct="0"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1pPr>
            <a:lvl2pPr eaLnBrk="0" hangingPunct="0"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2pPr>
            <a:lvl3pPr eaLnBrk="0" hangingPunct="0"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3pPr>
            <a:lvl4pPr eaLnBrk="0" hangingPunct="0"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4pPr>
            <a:lvl5pPr eaLnBrk="0" hangingPunct="0"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9pPr>
          </a:lstStyle>
          <a:p>
            <a:pPr algn="ctr" eaLnBrk="1" hangingPunct="1">
              <a:spcBef>
                <a:spcPts val="800"/>
              </a:spcBef>
              <a:buClrTx/>
              <a:buFontTx/>
              <a:buNone/>
            </a:pPr>
            <a:r>
              <a:rPr lang="de-DE" altLang="de-DE" sz="32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Wahl eines </a:t>
            </a:r>
          </a:p>
          <a:p>
            <a:pPr algn="ctr" eaLnBrk="1" hangingPunct="1">
              <a:spcBef>
                <a:spcPts val="800"/>
              </a:spcBef>
              <a:buClrTx/>
              <a:buFontTx/>
              <a:buNone/>
            </a:pPr>
            <a:r>
              <a:rPr lang="de-DE" altLang="de-DE" sz="48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Wahlleiters</a:t>
            </a:r>
          </a:p>
          <a:p>
            <a:pPr algn="ctr" eaLnBrk="1" hangingPunct="1">
              <a:spcBef>
                <a:spcPts val="800"/>
              </a:spcBef>
              <a:buClrTx/>
              <a:buFontTx/>
              <a:buNone/>
            </a:pPr>
            <a:endParaRPr lang="de-DE" altLang="de-DE" sz="3200" b="1" dirty="0" smtClean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72086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ext Box 1"/>
          <p:cNvSpPr txBox="1">
            <a:spLocks noChangeArrowheads="1"/>
          </p:cNvSpPr>
          <p:nvPr/>
        </p:nvSpPr>
        <p:spPr bwMode="auto">
          <a:xfrm>
            <a:off x="1331913" y="128588"/>
            <a:ext cx="6769100" cy="1435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 altLang="de-DE"/>
          </a:p>
        </p:txBody>
      </p:sp>
      <p:sp>
        <p:nvSpPr>
          <p:cNvPr id="6" name="Textfeld 5"/>
          <p:cNvSpPr txBox="1"/>
          <p:nvPr/>
        </p:nvSpPr>
        <p:spPr>
          <a:xfrm>
            <a:off x="5004048" y="6516052"/>
            <a:ext cx="41150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Jahreshauptversammlung, 04. März 2016</a:t>
            </a:r>
            <a:endParaRPr lang="de-DE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Text Box 2"/>
          <p:cNvSpPr txBox="1">
            <a:spLocks noChangeArrowheads="1"/>
          </p:cNvSpPr>
          <p:nvPr/>
        </p:nvSpPr>
        <p:spPr bwMode="auto">
          <a:xfrm>
            <a:off x="444981" y="1772816"/>
            <a:ext cx="8229600" cy="1108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marL="342900" indent="12700" eaLnBrk="0" hangingPunct="0"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1pPr>
            <a:lvl2pPr eaLnBrk="0" hangingPunct="0"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2pPr>
            <a:lvl3pPr eaLnBrk="0" hangingPunct="0"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3pPr>
            <a:lvl4pPr eaLnBrk="0" hangingPunct="0"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4pPr>
            <a:lvl5pPr eaLnBrk="0" hangingPunct="0"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9pPr>
          </a:lstStyle>
          <a:p>
            <a:pPr algn="ctr" eaLnBrk="1" hangingPunct="1">
              <a:spcBef>
                <a:spcPts val="800"/>
              </a:spcBef>
              <a:buClrTx/>
              <a:buFontTx/>
              <a:buNone/>
            </a:pPr>
            <a:r>
              <a:rPr lang="de-DE" altLang="de-DE" sz="32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Neuwahlen</a:t>
            </a:r>
          </a:p>
          <a:p>
            <a:pPr algn="ctr" eaLnBrk="1" hangingPunct="1">
              <a:spcBef>
                <a:spcPts val="800"/>
              </a:spcBef>
              <a:buClrTx/>
              <a:buFontTx/>
              <a:buNone/>
            </a:pPr>
            <a:endParaRPr lang="de-DE" altLang="de-DE" sz="3200" b="1" dirty="0" smtClean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444981" y="3573016"/>
            <a:ext cx="8229600" cy="1108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marL="342900" indent="12700" eaLnBrk="0" hangingPunct="0"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1pPr>
            <a:lvl2pPr eaLnBrk="0" hangingPunct="0"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2pPr>
            <a:lvl3pPr eaLnBrk="0" hangingPunct="0"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3pPr>
            <a:lvl4pPr eaLnBrk="0" hangingPunct="0"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4pPr>
            <a:lvl5pPr eaLnBrk="0" hangingPunct="0"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9pPr>
          </a:lstStyle>
          <a:p>
            <a:pPr algn="ctr" eaLnBrk="1" hangingPunct="1">
              <a:spcBef>
                <a:spcPts val="800"/>
              </a:spcBef>
              <a:buClrTx/>
              <a:buFontTx/>
              <a:buNone/>
            </a:pPr>
            <a:r>
              <a:rPr lang="de-DE" altLang="de-DE" sz="32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Wahl des/der </a:t>
            </a:r>
          </a:p>
          <a:p>
            <a:pPr algn="ctr" eaLnBrk="1" hangingPunct="1">
              <a:spcBef>
                <a:spcPts val="800"/>
              </a:spcBef>
              <a:buClrTx/>
              <a:buFontTx/>
              <a:buNone/>
            </a:pPr>
            <a:r>
              <a:rPr lang="de-DE" altLang="de-DE" sz="40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Gemeindebrandinspektors/in</a:t>
            </a:r>
            <a:endParaRPr lang="de-DE" altLang="de-DE" sz="3200" b="1" dirty="0" smtClean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 eaLnBrk="1" hangingPunct="1">
              <a:spcBef>
                <a:spcPts val="800"/>
              </a:spcBef>
              <a:buClrTx/>
              <a:buFontTx/>
              <a:buNone/>
            </a:pPr>
            <a:endParaRPr lang="de-DE" altLang="de-DE" sz="3200" b="1" dirty="0" smtClean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967329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ext Box 1"/>
          <p:cNvSpPr txBox="1">
            <a:spLocks noChangeArrowheads="1"/>
          </p:cNvSpPr>
          <p:nvPr/>
        </p:nvSpPr>
        <p:spPr bwMode="auto">
          <a:xfrm>
            <a:off x="1331913" y="128588"/>
            <a:ext cx="6769100" cy="1435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 altLang="de-DE"/>
          </a:p>
        </p:txBody>
      </p:sp>
      <p:sp>
        <p:nvSpPr>
          <p:cNvPr id="6" name="Textfeld 5"/>
          <p:cNvSpPr txBox="1"/>
          <p:nvPr/>
        </p:nvSpPr>
        <p:spPr>
          <a:xfrm>
            <a:off x="5004048" y="6516052"/>
            <a:ext cx="41150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Jahreshauptversammlung, 04. März 2016</a:t>
            </a:r>
            <a:endParaRPr lang="de-DE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Text Box 2"/>
          <p:cNvSpPr txBox="1">
            <a:spLocks noChangeArrowheads="1"/>
          </p:cNvSpPr>
          <p:nvPr/>
        </p:nvSpPr>
        <p:spPr bwMode="auto">
          <a:xfrm>
            <a:off x="444981" y="1772816"/>
            <a:ext cx="8229600" cy="1108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marL="342900" indent="12700" eaLnBrk="0" hangingPunct="0"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1pPr>
            <a:lvl2pPr eaLnBrk="0" hangingPunct="0"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2pPr>
            <a:lvl3pPr eaLnBrk="0" hangingPunct="0"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3pPr>
            <a:lvl4pPr eaLnBrk="0" hangingPunct="0"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4pPr>
            <a:lvl5pPr eaLnBrk="0" hangingPunct="0"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9pPr>
          </a:lstStyle>
          <a:p>
            <a:pPr algn="ctr" eaLnBrk="1" hangingPunct="1">
              <a:spcBef>
                <a:spcPts val="800"/>
              </a:spcBef>
              <a:buClrTx/>
              <a:buFontTx/>
              <a:buNone/>
            </a:pPr>
            <a:r>
              <a:rPr lang="de-DE" altLang="de-DE" sz="32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Neuwahlen</a:t>
            </a:r>
          </a:p>
          <a:p>
            <a:pPr algn="ctr" eaLnBrk="1" hangingPunct="1">
              <a:spcBef>
                <a:spcPts val="800"/>
              </a:spcBef>
              <a:buClrTx/>
              <a:buFontTx/>
              <a:buNone/>
            </a:pPr>
            <a:endParaRPr lang="de-DE" altLang="de-DE" sz="3200" b="1" dirty="0" smtClean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444981" y="3573016"/>
            <a:ext cx="8229600" cy="1108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marL="342900" indent="12700" eaLnBrk="0" hangingPunct="0"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1pPr>
            <a:lvl2pPr eaLnBrk="0" hangingPunct="0"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2pPr>
            <a:lvl3pPr eaLnBrk="0" hangingPunct="0"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3pPr>
            <a:lvl4pPr eaLnBrk="0" hangingPunct="0"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4pPr>
            <a:lvl5pPr eaLnBrk="0" hangingPunct="0"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9pPr>
          </a:lstStyle>
          <a:p>
            <a:pPr algn="ctr" eaLnBrk="1" hangingPunct="1">
              <a:spcBef>
                <a:spcPts val="800"/>
              </a:spcBef>
              <a:buClrTx/>
              <a:buFontTx/>
              <a:buNone/>
            </a:pPr>
            <a:r>
              <a:rPr lang="de-DE" altLang="de-DE" sz="32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Wahl des/der </a:t>
            </a:r>
          </a:p>
          <a:p>
            <a:pPr algn="ctr" eaLnBrk="1" hangingPunct="1">
              <a:spcBef>
                <a:spcPts val="800"/>
              </a:spcBef>
              <a:buClrTx/>
              <a:buFontTx/>
              <a:buNone/>
            </a:pPr>
            <a:r>
              <a:rPr lang="de-DE" altLang="de-DE" sz="40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stellv. Gemeindebrandinspektors/in</a:t>
            </a:r>
          </a:p>
          <a:p>
            <a:pPr algn="ctr" eaLnBrk="1" hangingPunct="1">
              <a:spcBef>
                <a:spcPts val="800"/>
              </a:spcBef>
              <a:buClrTx/>
              <a:buFontTx/>
              <a:buNone/>
            </a:pPr>
            <a:endParaRPr lang="de-DE" altLang="de-DE" sz="3200" b="1" dirty="0" smtClean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83472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ext Box 1"/>
          <p:cNvSpPr txBox="1">
            <a:spLocks noChangeArrowheads="1"/>
          </p:cNvSpPr>
          <p:nvPr/>
        </p:nvSpPr>
        <p:spPr bwMode="auto">
          <a:xfrm>
            <a:off x="1331913" y="128588"/>
            <a:ext cx="6769100" cy="1435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 altLang="de-DE"/>
          </a:p>
        </p:txBody>
      </p:sp>
      <p:sp>
        <p:nvSpPr>
          <p:cNvPr id="6" name="Textfeld 5"/>
          <p:cNvSpPr txBox="1"/>
          <p:nvPr/>
        </p:nvSpPr>
        <p:spPr>
          <a:xfrm>
            <a:off x="5004048" y="6516052"/>
            <a:ext cx="41150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Jahreshauptversammlung, 04. März 2016</a:t>
            </a:r>
            <a:endParaRPr lang="de-DE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Text Box 2"/>
          <p:cNvSpPr txBox="1">
            <a:spLocks noChangeArrowheads="1"/>
          </p:cNvSpPr>
          <p:nvPr/>
        </p:nvSpPr>
        <p:spPr bwMode="auto">
          <a:xfrm>
            <a:off x="444981" y="1772816"/>
            <a:ext cx="8229600" cy="1108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marL="342900" indent="12700" eaLnBrk="0" hangingPunct="0"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1pPr>
            <a:lvl2pPr eaLnBrk="0" hangingPunct="0"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2pPr>
            <a:lvl3pPr eaLnBrk="0" hangingPunct="0"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3pPr>
            <a:lvl4pPr eaLnBrk="0" hangingPunct="0"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4pPr>
            <a:lvl5pPr eaLnBrk="0" hangingPunct="0"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9pPr>
          </a:lstStyle>
          <a:p>
            <a:pPr algn="ctr" eaLnBrk="1" hangingPunct="1">
              <a:spcBef>
                <a:spcPts val="800"/>
              </a:spcBef>
              <a:buClrTx/>
              <a:buFontTx/>
              <a:buNone/>
            </a:pPr>
            <a:r>
              <a:rPr lang="de-DE" altLang="de-DE" sz="32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Neuwahlen</a:t>
            </a:r>
          </a:p>
          <a:p>
            <a:pPr algn="ctr" eaLnBrk="1" hangingPunct="1">
              <a:spcBef>
                <a:spcPts val="800"/>
              </a:spcBef>
              <a:buClrTx/>
              <a:buFontTx/>
              <a:buNone/>
            </a:pPr>
            <a:endParaRPr lang="de-DE" altLang="de-DE" sz="3200" b="1" dirty="0" smtClean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444981" y="3573016"/>
            <a:ext cx="8229600" cy="1108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marL="342900" indent="12700" eaLnBrk="0" hangingPunct="0"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1pPr>
            <a:lvl2pPr eaLnBrk="0" hangingPunct="0"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2pPr>
            <a:lvl3pPr eaLnBrk="0" hangingPunct="0"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3pPr>
            <a:lvl4pPr eaLnBrk="0" hangingPunct="0"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4pPr>
            <a:lvl5pPr eaLnBrk="0" hangingPunct="0"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9pPr>
          </a:lstStyle>
          <a:p>
            <a:pPr algn="ctr" eaLnBrk="1" hangingPunct="1">
              <a:spcBef>
                <a:spcPts val="800"/>
              </a:spcBef>
              <a:buClrTx/>
              <a:buFontTx/>
              <a:buNone/>
            </a:pPr>
            <a:r>
              <a:rPr lang="de-DE" altLang="de-DE" sz="32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Wahl des/der </a:t>
            </a:r>
          </a:p>
          <a:p>
            <a:pPr algn="ctr" eaLnBrk="1" hangingPunct="1">
              <a:spcBef>
                <a:spcPts val="800"/>
              </a:spcBef>
              <a:buClrTx/>
              <a:buFontTx/>
              <a:buNone/>
            </a:pPr>
            <a:r>
              <a:rPr lang="de-DE" altLang="de-DE" sz="40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Gemeindejugendwartes/in</a:t>
            </a:r>
          </a:p>
          <a:p>
            <a:pPr algn="ctr" eaLnBrk="1" hangingPunct="1">
              <a:spcBef>
                <a:spcPts val="800"/>
              </a:spcBef>
              <a:buClrTx/>
              <a:buFontTx/>
              <a:buNone/>
            </a:pPr>
            <a:endParaRPr lang="de-DE" altLang="de-DE" sz="3200" b="1" dirty="0" smtClean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395713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ext Box 1"/>
          <p:cNvSpPr txBox="1">
            <a:spLocks noChangeArrowheads="1"/>
          </p:cNvSpPr>
          <p:nvPr/>
        </p:nvSpPr>
        <p:spPr bwMode="auto">
          <a:xfrm>
            <a:off x="1331913" y="128588"/>
            <a:ext cx="6769100" cy="1435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 altLang="de-DE"/>
          </a:p>
        </p:txBody>
      </p:sp>
      <p:sp>
        <p:nvSpPr>
          <p:cNvPr id="6" name="Textfeld 5"/>
          <p:cNvSpPr txBox="1"/>
          <p:nvPr/>
        </p:nvSpPr>
        <p:spPr>
          <a:xfrm>
            <a:off x="5004048" y="6516052"/>
            <a:ext cx="41150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Jahreshauptversammlung, 04. März 2016</a:t>
            </a:r>
            <a:endParaRPr lang="de-DE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Text Box 2"/>
          <p:cNvSpPr txBox="1">
            <a:spLocks noChangeArrowheads="1"/>
          </p:cNvSpPr>
          <p:nvPr/>
        </p:nvSpPr>
        <p:spPr bwMode="auto">
          <a:xfrm>
            <a:off x="444981" y="1772816"/>
            <a:ext cx="8229600" cy="1108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marL="342900" indent="12700" eaLnBrk="0" hangingPunct="0"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1pPr>
            <a:lvl2pPr eaLnBrk="0" hangingPunct="0"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2pPr>
            <a:lvl3pPr eaLnBrk="0" hangingPunct="0"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3pPr>
            <a:lvl4pPr eaLnBrk="0" hangingPunct="0"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4pPr>
            <a:lvl5pPr eaLnBrk="0" hangingPunct="0"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9pPr>
          </a:lstStyle>
          <a:p>
            <a:pPr algn="ctr" eaLnBrk="1" hangingPunct="1">
              <a:spcBef>
                <a:spcPts val="800"/>
              </a:spcBef>
              <a:buClrTx/>
              <a:buFontTx/>
              <a:buNone/>
            </a:pPr>
            <a:r>
              <a:rPr lang="de-DE" altLang="de-DE" sz="32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Neuwahlen</a:t>
            </a:r>
          </a:p>
          <a:p>
            <a:pPr algn="ctr" eaLnBrk="1" hangingPunct="1">
              <a:spcBef>
                <a:spcPts val="800"/>
              </a:spcBef>
              <a:buClrTx/>
              <a:buFontTx/>
              <a:buNone/>
            </a:pPr>
            <a:endParaRPr lang="de-DE" altLang="de-DE" sz="3200" b="1" dirty="0" smtClean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444981" y="3573016"/>
            <a:ext cx="8229600" cy="1108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marL="342900" indent="12700" eaLnBrk="0" hangingPunct="0"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1pPr>
            <a:lvl2pPr eaLnBrk="0" hangingPunct="0"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2pPr>
            <a:lvl3pPr eaLnBrk="0" hangingPunct="0"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3pPr>
            <a:lvl4pPr eaLnBrk="0" hangingPunct="0"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4pPr>
            <a:lvl5pPr eaLnBrk="0" hangingPunct="0"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9pPr>
          </a:lstStyle>
          <a:p>
            <a:pPr algn="ctr" eaLnBrk="1" hangingPunct="1">
              <a:spcBef>
                <a:spcPts val="800"/>
              </a:spcBef>
              <a:buClrTx/>
              <a:buFontTx/>
              <a:buNone/>
            </a:pPr>
            <a:r>
              <a:rPr lang="de-DE" altLang="de-DE" sz="32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Wahl des/der </a:t>
            </a:r>
          </a:p>
          <a:p>
            <a:pPr algn="ctr" eaLnBrk="1" hangingPunct="1">
              <a:spcBef>
                <a:spcPts val="800"/>
              </a:spcBef>
              <a:buClrTx/>
              <a:buFontTx/>
              <a:buNone/>
            </a:pPr>
            <a:r>
              <a:rPr lang="de-DE" altLang="de-DE" sz="40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stellv. Gemeindejugendwartes/in</a:t>
            </a:r>
          </a:p>
          <a:p>
            <a:pPr algn="ctr" eaLnBrk="1" hangingPunct="1">
              <a:spcBef>
                <a:spcPts val="800"/>
              </a:spcBef>
              <a:buClrTx/>
              <a:buFontTx/>
              <a:buNone/>
            </a:pPr>
            <a:endParaRPr lang="de-DE" altLang="de-DE" sz="3200" b="1" dirty="0" smtClean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687312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ext Box 2"/>
          <p:cNvSpPr txBox="1">
            <a:spLocks noChangeArrowheads="1"/>
          </p:cNvSpPr>
          <p:nvPr/>
        </p:nvSpPr>
        <p:spPr bwMode="auto">
          <a:xfrm>
            <a:off x="464813" y="2752476"/>
            <a:ext cx="8229600" cy="4852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indent="127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1pPr>
            <a:lvl2pPr marL="355600" indent="360363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9pPr>
          </a:lstStyle>
          <a:p>
            <a:pPr marL="457200" indent="-457200">
              <a:spcBef>
                <a:spcPts val="800"/>
              </a:spcBef>
              <a:buClrTx/>
              <a:buFont typeface="Arial" panose="020B0604020202020204" pitchFamily="34" charset="0"/>
              <a:buChar char="•"/>
              <a:defRPr/>
            </a:pPr>
            <a:r>
              <a:rPr lang="de-DE" altLang="de-DE" sz="2800" b="1" dirty="0"/>
              <a:t>z</a:t>
            </a:r>
            <a:r>
              <a:rPr lang="de-DE" altLang="de-DE" sz="2800" b="1" dirty="0" smtClean="0"/>
              <a:t>um Feuerwehrmannanwärter/in</a:t>
            </a:r>
          </a:p>
          <a:p>
            <a:pPr marL="698500" lvl="1" indent="-342900">
              <a:spcBef>
                <a:spcPts val="700"/>
              </a:spcBef>
              <a:buFont typeface="Symbol" panose="05050102010706020507" pitchFamily="18" charset="2"/>
              <a:buChar char="-"/>
              <a:defRPr/>
            </a:pPr>
            <a:r>
              <a:rPr lang="de-DE" altLang="de-DE" sz="2400" dirty="0" smtClean="0"/>
              <a:t>Leonard Abel				</a:t>
            </a:r>
            <a:r>
              <a:rPr lang="de-DE" altLang="de-DE" sz="2400" dirty="0"/>
              <a:t>	</a:t>
            </a:r>
            <a:r>
              <a:rPr lang="de-DE" altLang="de-DE" sz="2400" dirty="0" smtClean="0"/>
              <a:t>Obertiefenbach</a:t>
            </a:r>
          </a:p>
          <a:p>
            <a:pPr marL="698500" lvl="1" indent="-342900">
              <a:spcBef>
                <a:spcPts val="700"/>
              </a:spcBef>
              <a:buFont typeface="Symbol" panose="05050102010706020507" pitchFamily="18" charset="2"/>
              <a:buChar char="-"/>
              <a:defRPr/>
            </a:pPr>
            <a:r>
              <a:rPr lang="de-DE" altLang="de-DE" sz="2400" dirty="0" smtClean="0"/>
              <a:t>Celine Diehl						Obertiefenbach</a:t>
            </a:r>
          </a:p>
          <a:p>
            <a:pPr marL="698500" lvl="1" indent="-342900">
              <a:spcBef>
                <a:spcPts val="700"/>
              </a:spcBef>
              <a:buFont typeface="Symbol" panose="05050102010706020507" pitchFamily="18" charset="2"/>
              <a:buChar char="-"/>
              <a:defRPr/>
            </a:pPr>
            <a:r>
              <a:rPr lang="de-DE" altLang="de-DE" sz="2400" dirty="0" smtClean="0"/>
              <a:t>Yann-Michael </a:t>
            </a:r>
            <a:r>
              <a:rPr lang="de-DE" altLang="de-DE" sz="2400" dirty="0" err="1" smtClean="0"/>
              <a:t>Keßler</a:t>
            </a:r>
            <a:r>
              <a:rPr lang="de-DE" altLang="de-DE" sz="2400" dirty="0" smtClean="0"/>
              <a:t>			Obertiefenbach</a:t>
            </a:r>
          </a:p>
          <a:p>
            <a:pPr marL="698500" lvl="1" indent="-342900">
              <a:spcBef>
                <a:spcPts val="700"/>
              </a:spcBef>
              <a:buFont typeface="Symbol" panose="05050102010706020507" pitchFamily="18" charset="2"/>
              <a:buChar char="-"/>
              <a:defRPr/>
            </a:pPr>
            <a:r>
              <a:rPr lang="de-DE" altLang="de-DE" sz="2400" dirty="0" smtClean="0"/>
              <a:t>Jan Reichenberger				Obertiefenbach</a:t>
            </a:r>
          </a:p>
          <a:p>
            <a:pPr marL="698500" lvl="1" indent="-342900">
              <a:spcBef>
                <a:spcPts val="700"/>
              </a:spcBef>
              <a:buFont typeface="Symbol" panose="05050102010706020507" pitchFamily="18" charset="2"/>
              <a:buChar char="-"/>
              <a:defRPr/>
            </a:pPr>
            <a:r>
              <a:rPr lang="de-DE" altLang="de-DE" sz="2400" dirty="0" smtClean="0"/>
              <a:t>Moritz </a:t>
            </a:r>
            <a:r>
              <a:rPr lang="de-DE" altLang="de-DE" sz="2400" dirty="0" err="1" smtClean="0"/>
              <a:t>Fürnstall</a:t>
            </a:r>
            <a:r>
              <a:rPr lang="de-DE" altLang="de-DE" sz="2400" dirty="0" smtClean="0"/>
              <a:t>					Heckholzhausen</a:t>
            </a:r>
          </a:p>
          <a:p>
            <a:pPr marL="698500" lvl="1" indent="-342900">
              <a:spcBef>
                <a:spcPts val="700"/>
              </a:spcBef>
              <a:buFont typeface="Symbol" panose="05050102010706020507" pitchFamily="18" charset="2"/>
              <a:buChar char="-"/>
              <a:defRPr/>
            </a:pPr>
            <a:r>
              <a:rPr lang="de-DE" altLang="de-DE" sz="2400" dirty="0" smtClean="0"/>
              <a:t>Marcel Hausmann				Heckholzhausen</a:t>
            </a:r>
          </a:p>
          <a:p>
            <a:pPr lvl="1" indent="0">
              <a:spcBef>
                <a:spcPts val="700"/>
              </a:spcBef>
              <a:defRPr/>
            </a:pPr>
            <a:endParaRPr lang="de-DE" altLang="de-DE" sz="2400" dirty="0" smtClean="0"/>
          </a:p>
          <a:p>
            <a:pPr lvl="1" indent="0">
              <a:spcBef>
                <a:spcPts val="700"/>
              </a:spcBef>
              <a:defRPr/>
            </a:pPr>
            <a:endParaRPr lang="de-DE" altLang="de-DE" sz="2400" dirty="0" smtClean="0"/>
          </a:p>
          <a:p>
            <a:pPr marL="360363" lvl="1" indent="363538">
              <a:spcBef>
                <a:spcPts val="700"/>
              </a:spcBef>
              <a:buClrTx/>
              <a:buFontTx/>
              <a:buNone/>
              <a:defRPr/>
            </a:pPr>
            <a:endParaRPr lang="de-DE" altLang="de-DE" sz="2400" dirty="0" smtClean="0"/>
          </a:p>
          <a:p>
            <a:pPr marL="358775" lvl="1" indent="361950">
              <a:spcBef>
                <a:spcPts val="700"/>
              </a:spcBef>
              <a:buClrTx/>
              <a:buFontTx/>
              <a:buNone/>
              <a:defRPr/>
            </a:pPr>
            <a:endParaRPr lang="de-DE" altLang="de-DE" sz="2400" dirty="0" smtClean="0"/>
          </a:p>
          <a:p>
            <a:pPr>
              <a:spcBef>
                <a:spcPts val="800"/>
              </a:spcBef>
              <a:buClrTx/>
              <a:buFontTx/>
              <a:buNone/>
              <a:defRPr/>
            </a:pPr>
            <a:endParaRPr lang="de-DE" altLang="de-DE" sz="2400" dirty="0" smtClean="0"/>
          </a:p>
        </p:txBody>
      </p:sp>
      <p:sp>
        <p:nvSpPr>
          <p:cNvPr id="6" name="Textfeld 5"/>
          <p:cNvSpPr txBox="1"/>
          <p:nvPr/>
        </p:nvSpPr>
        <p:spPr>
          <a:xfrm>
            <a:off x="5004048" y="6516052"/>
            <a:ext cx="41150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Jahreshauptversammlung, 06. März 2015</a:t>
            </a:r>
            <a:endParaRPr lang="de-DE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feld 4"/>
          <p:cNvSpPr txBox="1"/>
          <p:nvPr/>
        </p:nvSpPr>
        <p:spPr>
          <a:xfrm>
            <a:off x="5004048" y="6516052"/>
            <a:ext cx="41150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Jahreshauptversammlung, 04. März 2016</a:t>
            </a:r>
            <a:endParaRPr lang="de-DE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Text Box 1"/>
          <p:cNvSpPr txBox="1">
            <a:spLocks noChangeArrowheads="1"/>
          </p:cNvSpPr>
          <p:nvPr/>
        </p:nvSpPr>
        <p:spPr bwMode="auto">
          <a:xfrm>
            <a:off x="7972" y="1700808"/>
            <a:ext cx="9144000" cy="6480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9pPr>
          </a:lstStyle>
          <a:p>
            <a:pPr algn="ctr" eaLnBrk="1" hangingPunct="1">
              <a:buClrTx/>
              <a:buFontTx/>
              <a:buNone/>
            </a:pPr>
            <a:r>
              <a:rPr lang="de-DE" altLang="de-DE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Beförderungen im Dienstrang</a:t>
            </a:r>
            <a:endParaRPr lang="de-DE" altLang="de-DE" sz="4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97830">
            <a:off x="7354224" y="3553240"/>
            <a:ext cx="3529720" cy="151273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feld 5"/>
          <p:cNvSpPr txBox="1"/>
          <p:nvPr/>
        </p:nvSpPr>
        <p:spPr>
          <a:xfrm>
            <a:off x="5004048" y="6516052"/>
            <a:ext cx="41150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Jahreshauptversammlung, 06. März 2015</a:t>
            </a:r>
            <a:endParaRPr lang="de-DE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feld 4"/>
          <p:cNvSpPr txBox="1"/>
          <p:nvPr/>
        </p:nvSpPr>
        <p:spPr>
          <a:xfrm>
            <a:off x="5004048" y="6516052"/>
            <a:ext cx="41150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Jahreshauptversammlung, 04. März 2016</a:t>
            </a:r>
            <a:endParaRPr lang="de-DE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Text Box 1"/>
          <p:cNvSpPr txBox="1">
            <a:spLocks noChangeArrowheads="1"/>
          </p:cNvSpPr>
          <p:nvPr/>
        </p:nvSpPr>
        <p:spPr bwMode="auto">
          <a:xfrm>
            <a:off x="7972" y="1700808"/>
            <a:ext cx="9144000" cy="6480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9pPr>
          </a:lstStyle>
          <a:p>
            <a:pPr algn="ctr" eaLnBrk="1" hangingPunct="1">
              <a:buClrTx/>
              <a:buFontTx/>
              <a:buNone/>
            </a:pPr>
            <a:r>
              <a:rPr lang="de-DE" altLang="de-DE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Beförderungen im Dienstrang</a:t>
            </a:r>
            <a:endParaRPr lang="de-DE" altLang="de-DE" sz="4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464813" y="2752476"/>
            <a:ext cx="8229600" cy="4852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indent="127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1pPr>
            <a:lvl2pPr marL="355600" indent="360363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9pPr>
          </a:lstStyle>
          <a:p>
            <a:pPr marL="457200" indent="-457200">
              <a:spcBef>
                <a:spcPts val="800"/>
              </a:spcBef>
              <a:buClrTx/>
              <a:buFont typeface="Arial" panose="020B0604020202020204" pitchFamily="34" charset="0"/>
              <a:buChar char="•"/>
              <a:defRPr/>
            </a:pPr>
            <a:r>
              <a:rPr lang="de-DE" altLang="de-DE" sz="2800" b="1" dirty="0"/>
              <a:t>z</a:t>
            </a:r>
            <a:r>
              <a:rPr lang="de-DE" altLang="de-DE" sz="2800" b="1" dirty="0" smtClean="0"/>
              <a:t>um Oberfeuerwehrmann/-frau</a:t>
            </a:r>
          </a:p>
          <a:p>
            <a:pPr marL="698500" lvl="1" indent="-342900">
              <a:spcBef>
                <a:spcPts val="700"/>
              </a:spcBef>
              <a:buFont typeface="Symbol" panose="05050102010706020507" pitchFamily="18" charset="2"/>
              <a:buChar char="-"/>
              <a:defRPr/>
            </a:pPr>
            <a:r>
              <a:rPr lang="de-DE" altLang="de-DE" sz="2400" dirty="0" smtClean="0"/>
              <a:t>Johannes </a:t>
            </a:r>
            <a:r>
              <a:rPr lang="de-DE" altLang="de-DE" sz="2400" dirty="0" err="1" smtClean="0"/>
              <a:t>Rudersdorf</a:t>
            </a:r>
            <a:r>
              <a:rPr lang="de-DE" altLang="de-DE" sz="2400" dirty="0" smtClean="0"/>
              <a:t>			Obertiefenbach</a:t>
            </a:r>
          </a:p>
          <a:p>
            <a:pPr marL="698500" lvl="1" indent="-342900">
              <a:spcBef>
                <a:spcPts val="700"/>
              </a:spcBef>
              <a:buFont typeface="Symbol" panose="05050102010706020507" pitchFamily="18" charset="2"/>
              <a:buChar char="-"/>
              <a:defRPr/>
            </a:pPr>
            <a:r>
              <a:rPr lang="de-DE" altLang="de-DE" sz="2400" dirty="0" smtClean="0"/>
              <a:t>Tassilo </a:t>
            </a:r>
            <a:r>
              <a:rPr lang="de-DE" altLang="de-DE" sz="2400" dirty="0" err="1" smtClean="0"/>
              <a:t>Meilinger</a:t>
            </a:r>
            <a:r>
              <a:rPr lang="de-DE" altLang="de-DE" sz="2400" dirty="0" smtClean="0"/>
              <a:t>				Obertiefenbach</a:t>
            </a:r>
          </a:p>
          <a:p>
            <a:pPr marL="698500" lvl="1" indent="-342900">
              <a:spcBef>
                <a:spcPts val="700"/>
              </a:spcBef>
              <a:buFont typeface="Symbol" panose="05050102010706020507" pitchFamily="18" charset="2"/>
              <a:buChar char="-"/>
              <a:defRPr/>
            </a:pPr>
            <a:r>
              <a:rPr lang="de-DE" altLang="de-DE" sz="2400" dirty="0" smtClean="0"/>
              <a:t>Thomas Schütz					Obertiefenbach</a:t>
            </a:r>
          </a:p>
          <a:p>
            <a:pPr marL="698500" lvl="1" indent="-342900">
              <a:spcBef>
                <a:spcPts val="700"/>
              </a:spcBef>
              <a:buFont typeface="Symbol" panose="05050102010706020507" pitchFamily="18" charset="2"/>
              <a:buChar char="-"/>
              <a:defRPr/>
            </a:pPr>
            <a:r>
              <a:rPr lang="de-DE" altLang="de-DE" sz="2400" dirty="0" smtClean="0"/>
              <a:t>Sarah </a:t>
            </a:r>
            <a:r>
              <a:rPr lang="de-DE" altLang="de-DE" sz="2400" dirty="0" err="1" smtClean="0"/>
              <a:t>Albach</a:t>
            </a:r>
            <a:r>
              <a:rPr lang="de-DE" altLang="de-DE" sz="2400" dirty="0" smtClean="0"/>
              <a:t>					Niedertiefenbach</a:t>
            </a:r>
          </a:p>
          <a:p>
            <a:pPr lvl="1" indent="0">
              <a:spcBef>
                <a:spcPts val="700"/>
              </a:spcBef>
              <a:defRPr/>
            </a:pPr>
            <a:endParaRPr lang="de-DE" altLang="de-DE" sz="2400" dirty="0" smtClean="0"/>
          </a:p>
          <a:p>
            <a:pPr lvl="1" indent="0">
              <a:spcBef>
                <a:spcPts val="700"/>
              </a:spcBef>
              <a:defRPr/>
            </a:pPr>
            <a:endParaRPr lang="de-DE" altLang="de-DE" sz="2400" dirty="0" smtClean="0"/>
          </a:p>
          <a:p>
            <a:pPr marL="360363" lvl="1" indent="363538">
              <a:spcBef>
                <a:spcPts val="700"/>
              </a:spcBef>
              <a:buClrTx/>
              <a:buFontTx/>
              <a:buNone/>
              <a:defRPr/>
            </a:pPr>
            <a:endParaRPr lang="de-DE" altLang="de-DE" sz="2400" dirty="0" smtClean="0"/>
          </a:p>
          <a:p>
            <a:pPr marL="358775" lvl="1" indent="361950">
              <a:spcBef>
                <a:spcPts val="700"/>
              </a:spcBef>
              <a:buClrTx/>
              <a:buFontTx/>
              <a:buNone/>
              <a:defRPr/>
            </a:pPr>
            <a:endParaRPr lang="de-DE" altLang="de-DE" sz="2400" dirty="0" smtClean="0"/>
          </a:p>
          <a:p>
            <a:pPr>
              <a:spcBef>
                <a:spcPts val="800"/>
              </a:spcBef>
              <a:buClrTx/>
              <a:buFontTx/>
              <a:buNone/>
              <a:defRPr/>
            </a:pPr>
            <a:endParaRPr lang="de-DE" altLang="de-DE" sz="2400" dirty="0" smtClean="0"/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78231">
            <a:off x="7355725" y="3243345"/>
            <a:ext cx="3269489" cy="207748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feld 4"/>
          <p:cNvSpPr txBox="1"/>
          <p:nvPr/>
        </p:nvSpPr>
        <p:spPr>
          <a:xfrm>
            <a:off x="5004048" y="6516052"/>
            <a:ext cx="41150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Jahreshauptversammlung, 04. März 2016</a:t>
            </a:r>
            <a:endParaRPr lang="de-DE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Text Box 1"/>
          <p:cNvSpPr txBox="1">
            <a:spLocks noChangeArrowheads="1"/>
          </p:cNvSpPr>
          <p:nvPr/>
        </p:nvSpPr>
        <p:spPr bwMode="auto">
          <a:xfrm>
            <a:off x="7972" y="1700808"/>
            <a:ext cx="9144000" cy="6480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9pPr>
          </a:lstStyle>
          <a:p>
            <a:pPr algn="ctr" eaLnBrk="1" hangingPunct="1">
              <a:buClrTx/>
              <a:buFontTx/>
              <a:buNone/>
            </a:pPr>
            <a:r>
              <a:rPr lang="de-DE" altLang="de-DE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Beförderungen im Dienstrang</a:t>
            </a:r>
            <a:endParaRPr lang="de-DE" altLang="de-DE" sz="4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464813" y="2752476"/>
            <a:ext cx="8229600" cy="4852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indent="127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1pPr>
            <a:lvl2pPr marL="355600" indent="360363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9pPr>
          </a:lstStyle>
          <a:p>
            <a:pPr marL="457200" indent="-457200">
              <a:spcBef>
                <a:spcPts val="800"/>
              </a:spcBef>
              <a:buClrTx/>
              <a:buFont typeface="Arial" panose="020B0604020202020204" pitchFamily="34" charset="0"/>
              <a:buChar char="•"/>
              <a:defRPr/>
            </a:pPr>
            <a:r>
              <a:rPr lang="de-DE" altLang="de-DE" sz="2800" b="1" dirty="0"/>
              <a:t>z</a:t>
            </a:r>
            <a:r>
              <a:rPr lang="de-DE" altLang="de-DE" sz="2800" b="1" dirty="0" smtClean="0"/>
              <a:t>um Hauptfeuerwehrmann/-frau</a:t>
            </a:r>
          </a:p>
          <a:p>
            <a:pPr marL="698500" lvl="1" indent="-342900">
              <a:spcBef>
                <a:spcPts val="700"/>
              </a:spcBef>
              <a:buFont typeface="Symbol" panose="05050102010706020507" pitchFamily="18" charset="2"/>
              <a:buChar char="-"/>
              <a:defRPr/>
            </a:pPr>
            <a:r>
              <a:rPr lang="de-DE" altLang="de-DE" sz="2400" dirty="0" smtClean="0"/>
              <a:t>William Schneider				Niedertiefenbach</a:t>
            </a:r>
          </a:p>
          <a:p>
            <a:pPr marL="698500" lvl="1" indent="-342900">
              <a:spcBef>
                <a:spcPts val="700"/>
              </a:spcBef>
              <a:buFont typeface="Symbol" panose="05050102010706020507" pitchFamily="18" charset="2"/>
              <a:buChar char="-"/>
              <a:defRPr/>
            </a:pPr>
            <a:r>
              <a:rPr lang="de-DE" altLang="de-DE" sz="2400" dirty="0" smtClean="0"/>
              <a:t>Manuel </a:t>
            </a:r>
            <a:r>
              <a:rPr lang="de-DE" altLang="de-DE" sz="2400" dirty="0" err="1" smtClean="0"/>
              <a:t>Hilb</a:t>
            </a:r>
            <a:r>
              <a:rPr lang="de-DE" altLang="de-DE" sz="2400" dirty="0" smtClean="0"/>
              <a:t>						Niedertiefenbach</a:t>
            </a:r>
          </a:p>
          <a:p>
            <a:pPr marL="698500" lvl="1" indent="-342900">
              <a:spcBef>
                <a:spcPts val="700"/>
              </a:spcBef>
              <a:buFont typeface="Symbol" panose="05050102010706020507" pitchFamily="18" charset="2"/>
              <a:buChar char="-"/>
              <a:defRPr/>
            </a:pPr>
            <a:r>
              <a:rPr lang="de-DE" altLang="de-DE" sz="2400" dirty="0" smtClean="0"/>
              <a:t>Thomas Gräf					Obertiefenbach</a:t>
            </a:r>
          </a:p>
          <a:p>
            <a:pPr lvl="1" indent="0">
              <a:spcBef>
                <a:spcPts val="700"/>
              </a:spcBef>
              <a:defRPr/>
            </a:pPr>
            <a:endParaRPr lang="de-DE" altLang="de-DE" sz="2400" dirty="0" smtClean="0"/>
          </a:p>
          <a:p>
            <a:pPr lvl="1" indent="0">
              <a:spcBef>
                <a:spcPts val="700"/>
              </a:spcBef>
              <a:defRPr/>
            </a:pPr>
            <a:endParaRPr lang="de-DE" altLang="de-DE" sz="2400" dirty="0" smtClean="0"/>
          </a:p>
          <a:p>
            <a:pPr marL="360363" lvl="1" indent="363538">
              <a:spcBef>
                <a:spcPts val="700"/>
              </a:spcBef>
              <a:buClrTx/>
              <a:buFontTx/>
              <a:buNone/>
              <a:defRPr/>
            </a:pPr>
            <a:endParaRPr lang="de-DE" altLang="de-DE" sz="2400" dirty="0" smtClean="0"/>
          </a:p>
          <a:p>
            <a:pPr marL="358775" lvl="1" indent="361950">
              <a:spcBef>
                <a:spcPts val="700"/>
              </a:spcBef>
              <a:buClrTx/>
              <a:buFontTx/>
              <a:buNone/>
              <a:defRPr/>
            </a:pPr>
            <a:endParaRPr lang="de-DE" altLang="de-DE" sz="2400" dirty="0" smtClean="0"/>
          </a:p>
          <a:p>
            <a:pPr>
              <a:spcBef>
                <a:spcPts val="800"/>
              </a:spcBef>
              <a:buClrTx/>
              <a:buFontTx/>
              <a:buNone/>
              <a:defRPr/>
            </a:pPr>
            <a:endParaRPr lang="de-DE" altLang="de-DE" sz="2400" dirty="0" smtClean="0"/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33619">
            <a:off x="7350600" y="3041829"/>
            <a:ext cx="3250097" cy="2107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6307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feld 4"/>
          <p:cNvSpPr txBox="1"/>
          <p:nvPr/>
        </p:nvSpPr>
        <p:spPr>
          <a:xfrm>
            <a:off x="5004048" y="6516052"/>
            <a:ext cx="41150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Jahreshauptversammlung, 04. März 2016</a:t>
            </a:r>
            <a:endParaRPr lang="de-DE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Text Box 1"/>
          <p:cNvSpPr txBox="1">
            <a:spLocks noChangeArrowheads="1"/>
          </p:cNvSpPr>
          <p:nvPr/>
        </p:nvSpPr>
        <p:spPr bwMode="auto">
          <a:xfrm>
            <a:off x="7972" y="1700808"/>
            <a:ext cx="9144000" cy="6480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9pPr>
          </a:lstStyle>
          <a:p>
            <a:pPr algn="ctr" eaLnBrk="1" hangingPunct="1">
              <a:buClrTx/>
              <a:buFontTx/>
              <a:buNone/>
            </a:pPr>
            <a:r>
              <a:rPr lang="de-DE" altLang="de-DE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Beförderungen im Dienstrang</a:t>
            </a:r>
            <a:endParaRPr lang="de-DE" altLang="de-DE" sz="4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464813" y="2752476"/>
            <a:ext cx="8229600" cy="4852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indent="127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1pPr>
            <a:lvl2pPr marL="355600" indent="360363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9pPr>
          </a:lstStyle>
          <a:p>
            <a:pPr marL="457200" indent="-457200">
              <a:spcBef>
                <a:spcPts val="800"/>
              </a:spcBef>
              <a:buClrTx/>
              <a:buFont typeface="Arial" panose="020B0604020202020204" pitchFamily="34" charset="0"/>
              <a:buChar char="•"/>
              <a:defRPr/>
            </a:pPr>
            <a:r>
              <a:rPr lang="de-DE" altLang="de-DE" sz="2800" b="1" dirty="0"/>
              <a:t>z</a:t>
            </a:r>
            <a:r>
              <a:rPr lang="de-DE" altLang="de-DE" sz="2800" b="1" dirty="0" smtClean="0"/>
              <a:t>um Oberlöschmeister/in</a:t>
            </a:r>
          </a:p>
          <a:p>
            <a:pPr marL="698500" lvl="1" indent="-342900">
              <a:spcBef>
                <a:spcPts val="700"/>
              </a:spcBef>
              <a:buFont typeface="Symbol" panose="05050102010706020507" pitchFamily="18" charset="2"/>
              <a:buChar char="-"/>
              <a:defRPr/>
            </a:pPr>
            <a:r>
              <a:rPr lang="de-DE" altLang="de-DE" sz="2400" dirty="0" smtClean="0"/>
              <a:t>Tim Ebeling						Obertiefenbach</a:t>
            </a:r>
          </a:p>
          <a:p>
            <a:pPr marL="457200" indent="-457200">
              <a:spcBef>
                <a:spcPts val="800"/>
              </a:spcBef>
              <a:buClrTx/>
              <a:buFont typeface="Arial" panose="020B0604020202020204" pitchFamily="34" charset="0"/>
              <a:buChar char="•"/>
              <a:defRPr/>
            </a:pPr>
            <a:endParaRPr lang="de-DE" altLang="de-DE" sz="1050" b="1" dirty="0" smtClean="0"/>
          </a:p>
          <a:p>
            <a:pPr marL="457200" indent="-457200">
              <a:spcBef>
                <a:spcPts val="800"/>
              </a:spcBef>
              <a:buClrTx/>
              <a:buFont typeface="Arial" panose="020B0604020202020204" pitchFamily="34" charset="0"/>
              <a:buChar char="•"/>
              <a:defRPr/>
            </a:pPr>
            <a:r>
              <a:rPr lang="de-DE" altLang="de-DE" sz="2800" b="1" dirty="0" smtClean="0"/>
              <a:t>zum Hauptlöschmeister/in</a:t>
            </a:r>
            <a:endParaRPr lang="de-DE" altLang="de-DE" sz="2800" b="1" dirty="0"/>
          </a:p>
          <a:p>
            <a:pPr marL="698500" lvl="1" indent="-342900">
              <a:spcBef>
                <a:spcPts val="700"/>
              </a:spcBef>
              <a:buFont typeface="Symbol" panose="05050102010706020507" pitchFamily="18" charset="2"/>
              <a:buChar char="-"/>
              <a:defRPr/>
            </a:pPr>
            <a:r>
              <a:rPr lang="de-DE" altLang="de-DE" sz="2400" dirty="0" smtClean="0"/>
              <a:t>Jens Schäfer						</a:t>
            </a:r>
            <a:r>
              <a:rPr lang="de-DE" altLang="de-DE" sz="2400" dirty="0" err="1" smtClean="0"/>
              <a:t>Schupbach</a:t>
            </a:r>
            <a:endParaRPr lang="de-DE" altLang="de-DE" sz="2400" dirty="0" smtClean="0"/>
          </a:p>
          <a:p>
            <a:pPr marL="698500" lvl="1" indent="-342900">
              <a:spcBef>
                <a:spcPts val="700"/>
              </a:spcBef>
              <a:buFont typeface="Symbol" panose="05050102010706020507" pitchFamily="18" charset="2"/>
              <a:buChar char="-"/>
              <a:defRPr/>
            </a:pPr>
            <a:endParaRPr lang="de-DE" altLang="de-DE" sz="1000" dirty="0"/>
          </a:p>
          <a:p>
            <a:pPr marL="457200" indent="-457200">
              <a:spcBef>
                <a:spcPts val="800"/>
              </a:spcBef>
              <a:buClrTx/>
              <a:buFont typeface="Arial" panose="020B0604020202020204" pitchFamily="34" charset="0"/>
              <a:buChar char="•"/>
              <a:defRPr/>
            </a:pPr>
            <a:r>
              <a:rPr lang="de-DE" altLang="de-DE" sz="2800" b="1" dirty="0"/>
              <a:t>zum </a:t>
            </a:r>
            <a:r>
              <a:rPr lang="de-DE" altLang="de-DE" sz="2800" b="1" dirty="0" smtClean="0"/>
              <a:t>Oberbrandmeister/in</a:t>
            </a:r>
            <a:endParaRPr lang="de-DE" altLang="de-DE" sz="2800" b="1" dirty="0"/>
          </a:p>
          <a:p>
            <a:pPr marL="698500" lvl="1" indent="-342900">
              <a:spcBef>
                <a:spcPts val="700"/>
              </a:spcBef>
              <a:buFont typeface="Symbol" panose="05050102010706020507" pitchFamily="18" charset="2"/>
              <a:buChar char="-"/>
              <a:defRPr/>
            </a:pPr>
            <a:r>
              <a:rPr lang="de-DE" altLang="de-DE" sz="2400" dirty="0" smtClean="0"/>
              <a:t>Christian </a:t>
            </a:r>
            <a:r>
              <a:rPr lang="de-DE" altLang="de-DE" sz="2400" dirty="0" err="1" smtClean="0"/>
              <a:t>Hief</a:t>
            </a:r>
            <a:r>
              <a:rPr lang="de-DE" altLang="de-DE" sz="2400" dirty="0" smtClean="0"/>
              <a:t>					Heckholzhausen</a:t>
            </a:r>
            <a:endParaRPr lang="de-DE" altLang="de-DE" sz="2400" dirty="0"/>
          </a:p>
          <a:p>
            <a:pPr marL="698500" lvl="1" indent="-342900">
              <a:spcBef>
                <a:spcPts val="700"/>
              </a:spcBef>
              <a:buFont typeface="Symbol" panose="05050102010706020507" pitchFamily="18" charset="2"/>
              <a:buChar char="-"/>
              <a:defRPr/>
            </a:pPr>
            <a:endParaRPr lang="de-DE" altLang="de-DE" sz="2400" dirty="0"/>
          </a:p>
          <a:p>
            <a:pPr marL="698500" lvl="1" indent="-342900">
              <a:spcBef>
                <a:spcPts val="700"/>
              </a:spcBef>
              <a:buFont typeface="Symbol" panose="05050102010706020507" pitchFamily="18" charset="2"/>
              <a:buChar char="-"/>
              <a:defRPr/>
            </a:pPr>
            <a:endParaRPr lang="de-DE" altLang="de-DE" sz="2400" dirty="0" smtClean="0"/>
          </a:p>
          <a:p>
            <a:pPr lvl="1" indent="0">
              <a:spcBef>
                <a:spcPts val="700"/>
              </a:spcBef>
              <a:defRPr/>
            </a:pPr>
            <a:endParaRPr lang="de-DE" altLang="de-DE" sz="2400" dirty="0" smtClean="0"/>
          </a:p>
          <a:p>
            <a:pPr lvl="1" indent="0">
              <a:spcBef>
                <a:spcPts val="700"/>
              </a:spcBef>
              <a:defRPr/>
            </a:pPr>
            <a:endParaRPr lang="de-DE" altLang="de-DE" sz="2400" dirty="0" smtClean="0"/>
          </a:p>
          <a:p>
            <a:pPr marL="360363" lvl="1" indent="363538">
              <a:spcBef>
                <a:spcPts val="700"/>
              </a:spcBef>
              <a:buClrTx/>
              <a:buFontTx/>
              <a:buNone/>
              <a:defRPr/>
            </a:pPr>
            <a:endParaRPr lang="de-DE" altLang="de-DE" sz="2400" dirty="0" smtClean="0"/>
          </a:p>
          <a:p>
            <a:pPr marL="358775" lvl="1" indent="361950">
              <a:spcBef>
                <a:spcPts val="700"/>
              </a:spcBef>
              <a:buClrTx/>
              <a:buFontTx/>
              <a:buNone/>
              <a:defRPr/>
            </a:pPr>
            <a:endParaRPr lang="de-DE" altLang="de-DE" sz="2400" dirty="0" smtClean="0"/>
          </a:p>
          <a:p>
            <a:pPr>
              <a:spcBef>
                <a:spcPts val="800"/>
              </a:spcBef>
              <a:buClrTx/>
              <a:buFontTx/>
              <a:buNone/>
              <a:defRPr/>
            </a:pPr>
            <a:endParaRPr lang="de-DE" altLang="de-DE" sz="2400" dirty="0" smtClean="0"/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42368">
            <a:off x="7497246" y="2627482"/>
            <a:ext cx="2070974" cy="1315932"/>
          </a:xfrm>
          <a:prstGeom prst="rect">
            <a:avLst/>
          </a:prstGeom>
        </p:spPr>
      </p:pic>
      <p:pic>
        <p:nvPicPr>
          <p:cNvPr id="3" name="Grafik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86514">
            <a:off x="7453714" y="3753231"/>
            <a:ext cx="2403273" cy="1558417"/>
          </a:xfrm>
          <a:prstGeom prst="rect">
            <a:avLst/>
          </a:prstGeom>
        </p:spPr>
      </p:pic>
      <p:pic>
        <p:nvPicPr>
          <p:cNvPr id="4" name="Grafik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79280">
            <a:off x="7513014" y="5138748"/>
            <a:ext cx="2264044" cy="1438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4915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5" name="Text Box 2"/>
          <p:cNvSpPr txBox="1">
            <a:spLocks noChangeArrowheads="1"/>
          </p:cNvSpPr>
          <p:nvPr/>
        </p:nvSpPr>
        <p:spPr bwMode="auto">
          <a:xfrm>
            <a:off x="601663" y="2823914"/>
            <a:ext cx="8229600" cy="4781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marL="342900" indent="-338138" eaLnBrk="0" hangingPunct="0"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1pPr>
            <a:lvl2pPr eaLnBrk="0" hangingPunct="0"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2pPr>
            <a:lvl3pPr eaLnBrk="0" hangingPunct="0"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3pPr>
            <a:lvl4pPr eaLnBrk="0" hangingPunct="0"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4pPr>
            <a:lvl5pPr eaLnBrk="0" hangingPunct="0"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9pPr>
          </a:lstStyle>
          <a:p>
            <a:pPr marL="461962" indent="-457200" eaLnBrk="1" hangingPunct="1">
              <a:spcBef>
                <a:spcPts val="800"/>
              </a:spcBef>
              <a:buClrTx/>
              <a:buFont typeface="Arial" panose="020B0604020202020204" pitchFamily="34" charset="0"/>
              <a:buChar char="•"/>
            </a:pPr>
            <a:r>
              <a:rPr lang="de-DE" altLang="de-DE" sz="2800" b="1" dirty="0" smtClean="0">
                <a:solidFill>
                  <a:srgbClr val="000000"/>
                </a:solidFill>
              </a:rPr>
              <a:t>in Silber, für 25 Jahre aktiven Dienst für die Gemeinde </a:t>
            </a:r>
            <a:r>
              <a:rPr lang="de-DE" altLang="de-DE" sz="2800" b="1" dirty="0" err="1" smtClean="0">
                <a:solidFill>
                  <a:srgbClr val="000000"/>
                </a:solidFill>
              </a:rPr>
              <a:t>Beselich</a:t>
            </a:r>
            <a:r>
              <a:rPr lang="de-DE" altLang="de-DE" sz="2800" b="1" dirty="0" smtClean="0">
                <a:solidFill>
                  <a:srgbClr val="000000"/>
                </a:solidFill>
              </a:rPr>
              <a:t>:</a:t>
            </a:r>
          </a:p>
          <a:p>
            <a:pPr lvl="1" eaLnBrk="1" hangingPunct="1">
              <a:spcBef>
                <a:spcPts val="800"/>
              </a:spcBef>
              <a:buClrTx/>
              <a:buFont typeface="Symbol" pitchFamily="18" charset="2"/>
              <a:buChar char="-"/>
            </a:pPr>
            <a:r>
              <a:rPr lang="de-DE" altLang="de-DE" sz="2400" dirty="0" smtClean="0">
                <a:solidFill>
                  <a:srgbClr val="000000"/>
                </a:solidFill>
              </a:rPr>
              <a:t>Christian Geis						Obertiefenbach</a:t>
            </a:r>
          </a:p>
          <a:p>
            <a:pPr lvl="1" eaLnBrk="1" hangingPunct="1">
              <a:spcBef>
                <a:spcPts val="800"/>
              </a:spcBef>
              <a:buClrTx/>
              <a:buFont typeface="Symbol" pitchFamily="18" charset="2"/>
              <a:buChar char="-"/>
            </a:pPr>
            <a:r>
              <a:rPr lang="de-DE" altLang="de-DE" sz="2400" dirty="0" smtClean="0">
                <a:solidFill>
                  <a:srgbClr val="000000"/>
                </a:solidFill>
              </a:rPr>
              <a:t>Mirko </a:t>
            </a:r>
            <a:r>
              <a:rPr lang="de-DE" altLang="de-DE" sz="2400" dirty="0" err="1" smtClean="0">
                <a:solidFill>
                  <a:srgbClr val="000000"/>
                </a:solidFill>
              </a:rPr>
              <a:t>Mausbach</a:t>
            </a:r>
            <a:r>
              <a:rPr lang="de-DE" altLang="de-DE" sz="2400" dirty="0" smtClean="0">
                <a:solidFill>
                  <a:srgbClr val="000000"/>
                </a:solidFill>
              </a:rPr>
              <a:t>					Niedertiefenbach</a:t>
            </a:r>
          </a:p>
          <a:p>
            <a:pPr lvl="1" eaLnBrk="1" hangingPunct="1">
              <a:spcBef>
                <a:spcPts val="800"/>
              </a:spcBef>
              <a:buClrTx/>
              <a:buFont typeface="Symbol" pitchFamily="18" charset="2"/>
              <a:buChar char="-"/>
            </a:pPr>
            <a:r>
              <a:rPr lang="de-DE" altLang="de-DE" sz="2400" dirty="0" smtClean="0">
                <a:solidFill>
                  <a:srgbClr val="000000"/>
                </a:solidFill>
              </a:rPr>
              <a:t>Dennis Hofmann					Heckholzhausen</a:t>
            </a:r>
          </a:p>
          <a:p>
            <a:pPr marL="457200" lvl="1" indent="0" eaLnBrk="1" hangingPunct="1">
              <a:spcBef>
                <a:spcPts val="800"/>
              </a:spcBef>
              <a:buClrTx/>
            </a:pPr>
            <a:endParaRPr lang="de-DE" altLang="de-DE" sz="2400" dirty="0">
              <a:solidFill>
                <a:srgbClr val="000000"/>
              </a:solidFill>
            </a:endParaRPr>
          </a:p>
          <a:p>
            <a:pPr eaLnBrk="1" hangingPunct="1">
              <a:spcBef>
                <a:spcPts val="800"/>
              </a:spcBef>
              <a:buClrTx/>
              <a:buFontTx/>
              <a:buNone/>
            </a:pPr>
            <a:endParaRPr lang="de-DE" altLang="de-DE" sz="3200" dirty="0">
              <a:solidFill>
                <a:srgbClr val="000000"/>
              </a:solidFill>
            </a:endParaRPr>
          </a:p>
          <a:p>
            <a:pPr eaLnBrk="1" hangingPunct="1">
              <a:spcBef>
                <a:spcPts val="800"/>
              </a:spcBef>
              <a:buClrTx/>
              <a:buFontTx/>
              <a:buNone/>
            </a:pPr>
            <a:endParaRPr lang="de-DE" altLang="de-DE" sz="3200" dirty="0">
              <a:solidFill>
                <a:srgbClr val="000000"/>
              </a:solidFill>
            </a:endParaRPr>
          </a:p>
          <a:p>
            <a:pPr eaLnBrk="1" hangingPunct="1">
              <a:spcBef>
                <a:spcPts val="800"/>
              </a:spcBef>
              <a:buClrTx/>
              <a:buFontTx/>
              <a:buNone/>
            </a:pPr>
            <a:endParaRPr lang="de-DE" altLang="de-DE" sz="3200" dirty="0">
              <a:solidFill>
                <a:srgbClr val="000000"/>
              </a:solidFill>
            </a:endParaRPr>
          </a:p>
          <a:p>
            <a:pPr eaLnBrk="1" hangingPunct="1">
              <a:spcBef>
                <a:spcPts val="800"/>
              </a:spcBef>
              <a:buClrTx/>
              <a:buFontTx/>
              <a:buNone/>
            </a:pPr>
            <a:endParaRPr lang="de-DE" altLang="de-DE" sz="3200" dirty="0">
              <a:solidFill>
                <a:srgbClr val="000000"/>
              </a:solidFill>
            </a:endParaRPr>
          </a:p>
        </p:txBody>
      </p:sp>
      <p:sp>
        <p:nvSpPr>
          <p:cNvPr id="5" name="Textfeld 4"/>
          <p:cNvSpPr txBox="1"/>
          <p:nvPr/>
        </p:nvSpPr>
        <p:spPr>
          <a:xfrm>
            <a:off x="5004048" y="6516052"/>
            <a:ext cx="41150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Jahreshauptversammlung, 04. März 2016</a:t>
            </a:r>
            <a:endParaRPr lang="de-DE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Text Box 1"/>
          <p:cNvSpPr txBox="1">
            <a:spLocks noChangeArrowheads="1"/>
          </p:cNvSpPr>
          <p:nvPr/>
        </p:nvSpPr>
        <p:spPr bwMode="auto">
          <a:xfrm>
            <a:off x="7972" y="1700808"/>
            <a:ext cx="9144000" cy="6480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9pPr>
          </a:lstStyle>
          <a:p>
            <a:pPr algn="ctr" eaLnBrk="1" hangingPunct="1">
              <a:buClrTx/>
              <a:buFontTx/>
              <a:buNone/>
            </a:pPr>
            <a:r>
              <a:rPr lang="de-DE" altLang="de-DE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Brandschutzehrenabzeichen</a:t>
            </a:r>
            <a:endParaRPr lang="de-DE" altLang="de-DE" sz="4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5" name="Text Box 2"/>
          <p:cNvSpPr txBox="1">
            <a:spLocks noChangeArrowheads="1"/>
          </p:cNvSpPr>
          <p:nvPr/>
        </p:nvSpPr>
        <p:spPr bwMode="auto">
          <a:xfrm>
            <a:off x="601663" y="2708920"/>
            <a:ext cx="8229600" cy="2880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marL="342900" indent="-338138" eaLnBrk="0" hangingPunct="0"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1pPr>
            <a:lvl2pPr eaLnBrk="0" hangingPunct="0"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2pPr>
            <a:lvl3pPr eaLnBrk="0" hangingPunct="0"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3pPr>
            <a:lvl4pPr eaLnBrk="0" hangingPunct="0"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4pPr>
            <a:lvl5pPr eaLnBrk="0" hangingPunct="0"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9pPr>
          </a:lstStyle>
          <a:p>
            <a:pPr marL="461962" indent="-457200" eaLnBrk="1" hangingPunct="1">
              <a:spcBef>
                <a:spcPts val="800"/>
              </a:spcBef>
              <a:buClrTx/>
              <a:buFont typeface="Arial" panose="020B0604020202020204" pitchFamily="34" charset="0"/>
              <a:buChar char="•"/>
            </a:pPr>
            <a:r>
              <a:rPr lang="de-DE" altLang="de-DE" sz="2800" b="1" dirty="0" smtClean="0">
                <a:solidFill>
                  <a:srgbClr val="000000"/>
                </a:solidFill>
              </a:rPr>
              <a:t>für 10 Jahre aktiven Dienst:</a:t>
            </a:r>
          </a:p>
          <a:p>
            <a:pPr lvl="1" eaLnBrk="1" hangingPunct="1">
              <a:spcBef>
                <a:spcPts val="800"/>
              </a:spcBef>
              <a:buClrTx/>
              <a:buFont typeface="Symbol" pitchFamily="18" charset="2"/>
              <a:buChar char="-"/>
            </a:pPr>
            <a:r>
              <a:rPr lang="de-DE" altLang="de-DE" sz="2400" dirty="0" smtClean="0">
                <a:solidFill>
                  <a:srgbClr val="000000"/>
                </a:solidFill>
              </a:rPr>
              <a:t>Sarah </a:t>
            </a:r>
            <a:r>
              <a:rPr lang="de-DE" altLang="de-DE" sz="2400" dirty="0" err="1" smtClean="0">
                <a:solidFill>
                  <a:srgbClr val="000000"/>
                </a:solidFill>
              </a:rPr>
              <a:t>Albach</a:t>
            </a:r>
            <a:r>
              <a:rPr lang="de-DE" altLang="de-DE" sz="2400" dirty="0" smtClean="0">
                <a:solidFill>
                  <a:srgbClr val="000000"/>
                </a:solidFill>
              </a:rPr>
              <a:t>						Niedertiefenbach</a:t>
            </a:r>
          </a:p>
          <a:p>
            <a:pPr lvl="1" eaLnBrk="1" hangingPunct="1">
              <a:spcBef>
                <a:spcPts val="800"/>
              </a:spcBef>
              <a:buClrTx/>
              <a:buFont typeface="Symbol" pitchFamily="18" charset="2"/>
              <a:buChar char="-"/>
            </a:pPr>
            <a:r>
              <a:rPr lang="de-DE" altLang="de-DE" sz="2400" dirty="0" smtClean="0">
                <a:solidFill>
                  <a:srgbClr val="000000"/>
                </a:solidFill>
              </a:rPr>
              <a:t>Thomas </a:t>
            </a:r>
            <a:r>
              <a:rPr lang="de-DE" altLang="de-DE" sz="2400" dirty="0" err="1" smtClean="0">
                <a:solidFill>
                  <a:srgbClr val="000000"/>
                </a:solidFill>
              </a:rPr>
              <a:t>Kalheber</a:t>
            </a:r>
            <a:r>
              <a:rPr lang="de-DE" altLang="de-DE" sz="2400" dirty="0">
                <a:solidFill>
                  <a:srgbClr val="000000"/>
                </a:solidFill>
              </a:rPr>
              <a:t>					</a:t>
            </a:r>
            <a:r>
              <a:rPr lang="de-DE" altLang="de-DE" sz="2400" dirty="0" err="1" smtClean="0">
                <a:solidFill>
                  <a:srgbClr val="000000"/>
                </a:solidFill>
              </a:rPr>
              <a:t>Schupbach</a:t>
            </a:r>
            <a:endParaRPr lang="de-DE" altLang="de-DE" sz="2400" dirty="0" smtClean="0">
              <a:solidFill>
                <a:srgbClr val="000000"/>
              </a:solidFill>
            </a:endParaRPr>
          </a:p>
          <a:p>
            <a:pPr marL="457200" lvl="1" indent="0" eaLnBrk="1" hangingPunct="1">
              <a:spcBef>
                <a:spcPts val="800"/>
              </a:spcBef>
              <a:buClrTx/>
            </a:pPr>
            <a:endParaRPr lang="de-DE" altLang="de-DE" sz="2400" dirty="0">
              <a:solidFill>
                <a:srgbClr val="000000"/>
              </a:solidFill>
            </a:endParaRPr>
          </a:p>
          <a:p>
            <a:pPr marL="461962" indent="-457200" eaLnBrk="1" hangingPunct="1">
              <a:spcBef>
                <a:spcPts val="800"/>
              </a:spcBef>
              <a:buClrTx/>
              <a:buFont typeface="Arial" panose="020B0604020202020204" pitchFamily="34" charset="0"/>
              <a:buChar char="•"/>
            </a:pPr>
            <a:r>
              <a:rPr lang="de-DE" altLang="de-DE" sz="2800" b="1" dirty="0">
                <a:solidFill>
                  <a:srgbClr val="000000"/>
                </a:solidFill>
              </a:rPr>
              <a:t>für </a:t>
            </a:r>
            <a:r>
              <a:rPr lang="de-DE" altLang="de-DE" sz="2800" b="1" dirty="0" smtClean="0">
                <a:solidFill>
                  <a:srgbClr val="000000"/>
                </a:solidFill>
              </a:rPr>
              <a:t>40 </a:t>
            </a:r>
            <a:r>
              <a:rPr lang="de-DE" altLang="de-DE" sz="2800" b="1" dirty="0">
                <a:solidFill>
                  <a:srgbClr val="000000"/>
                </a:solidFill>
              </a:rPr>
              <a:t>Jahre aktiven Dienst:</a:t>
            </a:r>
          </a:p>
          <a:p>
            <a:pPr lvl="1" eaLnBrk="1" hangingPunct="1">
              <a:spcBef>
                <a:spcPts val="800"/>
              </a:spcBef>
              <a:buClrTx/>
              <a:buFont typeface="Symbol" pitchFamily="18" charset="2"/>
              <a:buChar char="-"/>
            </a:pPr>
            <a:r>
              <a:rPr lang="de-DE" altLang="de-DE" sz="2400" dirty="0" smtClean="0">
                <a:solidFill>
                  <a:srgbClr val="000000"/>
                </a:solidFill>
              </a:rPr>
              <a:t>Ralf </a:t>
            </a:r>
            <a:r>
              <a:rPr lang="de-DE" altLang="de-DE" sz="2400" dirty="0" err="1" smtClean="0">
                <a:solidFill>
                  <a:srgbClr val="000000"/>
                </a:solidFill>
              </a:rPr>
              <a:t>Kalheber</a:t>
            </a:r>
            <a:r>
              <a:rPr lang="de-DE" altLang="de-DE" sz="2400" dirty="0">
                <a:solidFill>
                  <a:srgbClr val="000000"/>
                </a:solidFill>
              </a:rPr>
              <a:t>						</a:t>
            </a:r>
            <a:r>
              <a:rPr lang="de-DE" altLang="de-DE" sz="2400" dirty="0" smtClean="0">
                <a:solidFill>
                  <a:srgbClr val="000000"/>
                </a:solidFill>
              </a:rPr>
              <a:t>Obertiefenbach</a:t>
            </a:r>
          </a:p>
          <a:p>
            <a:pPr lvl="1" eaLnBrk="1" hangingPunct="1">
              <a:spcBef>
                <a:spcPts val="800"/>
              </a:spcBef>
              <a:buClrTx/>
              <a:buFont typeface="Symbol" pitchFamily="18" charset="2"/>
              <a:buChar char="-"/>
            </a:pPr>
            <a:endParaRPr lang="de-DE" altLang="de-DE" sz="2400" dirty="0">
              <a:solidFill>
                <a:srgbClr val="000000"/>
              </a:solidFill>
            </a:endParaRPr>
          </a:p>
          <a:p>
            <a:pPr eaLnBrk="1" hangingPunct="1">
              <a:spcBef>
                <a:spcPts val="800"/>
              </a:spcBef>
              <a:buClrTx/>
              <a:buFontTx/>
              <a:buNone/>
            </a:pPr>
            <a:endParaRPr lang="de-DE" altLang="de-DE" sz="3200" dirty="0">
              <a:solidFill>
                <a:srgbClr val="000000"/>
              </a:solidFill>
            </a:endParaRPr>
          </a:p>
          <a:p>
            <a:pPr eaLnBrk="1" hangingPunct="1">
              <a:spcBef>
                <a:spcPts val="800"/>
              </a:spcBef>
              <a:buClrTx/>
              <a:buFontTx/>
              <a:buNone/>
            </a:pPr>
            <a:endParaRPr lang="de-DE" altLang="de-DE" sz="3200" dirty="0">
              <a:solidFill>
                <a:srgbClr val="000000"/>
              </a:solidFill>
            </a:endParaRPr>
          </a:p>
          <a:p>
            <a:pPr eaLnBrk="1" hangingPunct="1">
              <a:spcBef>
                <a:spcPts val="800"/>
              </a:spcBef>
              <a:buClrTx/>
              <a:buFontTx/>
              <a:buNone/>
            </a:pPr>
            <a:endParaRPr lang="de-DE" altLang="de-DE" sz="3200" dirty="0">
              <a:solidFill>
                <a:srgbClr val="000000"/>
              </a:solidFill>
            </a:endParaRPr>
          </a:p>
          <a:p>
            <a:pPr eaLnBrk="1" hangingPunct="1">
              <a:spcBef>
                <a:spcPts val="800"/>
              </a:spcBef>
              <a:buClrTx/>
              <a:buFontTx/>
              <a:buNone/>
            </a:pPr>
            <a:endParaRPr lang="de-DE" altLang="de-DE" sz="3200" dirty="0">
              <a:solidFill>
                <a:srgbClr val="000000"/>
              </a:solidFill>
            </a:endParaRPr>
          </a:p>
        </p:txBody>
      </p:sp>
      <p:sp>
        <p:nvSpPr>
          <p:cNvPr id="5" name="Textfeld 4"/>
          <p:cNvSpPr txBox="1"/>
          <p:nvPr/>
        </p:nvSpPr>
        <p:spPr>
          <a:xfrm>
            <a:off x="5004048" y="6516052"/>
            <a:ext cx="41150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Jahreshauptversammlung, 04. März 2016</a:t>
            </a:r>
            <a:endParaRPr lang="de-DE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Text Box 1"/>
          <p:cNvSpPr txBox="1">
            <a:spLocks noChangeArrowheads="1"/>
          </p:cNvSpPr>
          <p:nvPr/>
        </p:nvSpPr>
        <p:spPr bwMode="auto">
          <a:xfrm>
            <a:off x="7972" y="1700808"/>
            <a:ext cx="9144000" cy="6480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9pPr>
          </a:lstStyle>
          <a:p>
            <a:pPr algn="ctr" eaLnBrk="1" hangingPunct="1">
              <a:buClrTx/>
              <a:buFontTx/>
              <a:buNone/>
            </a:pPr>
            <a:r>
              <a:rPr lang="de-DE" altLang="de-DE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Anerkennungsprämie</a:t>
            </a:r>
            <a:endParaRPr lang="de-DE" altLang="de-DE" sz="4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96281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5" name="Text Box 2"/>
          <p:cNvSpPr txBox="1">
            <a:spLocks noChangeArrowheads="1"/>
          </p:cNvSpPr>
          <p:nvPr/>
        </p:nvSpPr>
        <p:spPr bwMode="auto">
          <a:xfrm>
            <a:off x="601663" y="2319858"/>
            <a:ext cx="8229600" cy="4781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marL="342900" indent="-338138" eaLnBrk="0" hangingPunct="0"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1pPr>
            <a:lvl2pPr eaLnBrk="0" hangingPunct="0"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2pPr>
            <a:lvl3pPr eaLnBrk="0" hangingPunct="0"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3pPr>
            <a:lvl4pPr eaLnBrk="0" hangingPunct="0"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4pPr>
            <a:lvl5pPr eaLnBrk="0" hangingPunct="0"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9pPr>
          </a:lstStyle>
          <a:p>
            <a:pPr eaLnBrk="1" hangingPunct="1">
              <a:spcBef>
                <a:spcPts val="800"/>
              </a:spcBef>
              <a:buClrTx/>
              <a:buFontTx/>
              <a:buNone/>
            </a:pPr>
            <a:endParaRPr lang="de-DE" altLang="de-DE" sz="3200" dirty="0">
              <a:solidFill>
                <a:srgbClr val="000000"/>
              </a:solidFill>
            </a:endParaRPr>
          </a:p>
          <a:p>
            <a:pPr eaLnBrk="1" hangingPunct="1">
              <a:spcBef>
                <a:spcPts val="800"/>
              </a:spcBef>
              <a:buClrTx/>
              <a:buFontTx/>
              <a:buNone/>
            </a:pPr>
            <a:endParaRPr lang="de-DE" altLang="de-DE" sz="3200" dirty="0">
              <a:solidFill>
                <a:srgbClr val="000000"/>
              </a:solidFill>
            </a:endParaRPr>
          </a:p>
          <a:p>
            <a:pPr eaLnBrk="1" hangingPunct="1">
              <a:spcBef>
                <a:spcPts val="800"/>
              </a:spcBef>
              <a:buClrTx/>
              <a:buFontTx/>
              <a:buNone/>
            </a:pPr>
            <a:endParaRPr lang="de-DE" altLang="de-DE" sz="3200" dirty="0">
              <a:solidFill>
                <a:srgbClr val="000000"/>
              </a:solidFill>
            </a:endParaRPr>
          </a:p>
          <a:p>
            <a:pPr eaLnBrk="1" hangingPunct="1">
              <a:spcBef>
                <a:spcPts val="800"/>
              </a:spcBef>
              <a:buClrTx/>
              <a:buFontTx/>
              <a:buNone/>
            </a:pPr>
            <a:endParaRPr lang="de-DE" altLang="de-DE" sz="3200" dirty="0">
              <a:solidFill>
                <a:srgbClr val="000000"/>
              </a:solidFill>
            </a:endParaRPr>
          </a:p>
        </p:txBody>
      </p:sp>
      <p:sp>
        <p:nvSpPr>
          <p:cNvPr id="5" name="Textfeld 4"/>
          <p:cNvSpPr txBox="1"/>
          <p:nvPr/>
        </p:nvSpPr>
        <p:spPr>
          <a:xfrm>
            <a:off x="5004048" y="6516052"/>
            <a:ext cx="41150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Jahreshauptversammlung, 04. März 2016</a:t>
            </a:r>
            <a:endParaRPr lang="de-DE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Text Box 1"/>
          <p:cNvSpPr txBox="1">
            <a:spLocks noChangeArrowheads="1"/>
          </p:cNvSpPr>
          <p:nvPr/>
        </p:nvSpPr>
        <p:spPr bwMode="auto">
          <a:xfrm>
            <a:off x="7972" y="3501008"/>
            <a:ext cx="9144000" cy="6480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9pPr>
          </a:lstStyle>
          <a:p>
            <a:pPr algn="ctr" eaLnBrk="1" hangingPunct="1">
              <a:buClrTx/>
              <a:buFontTx/>
              <a:buNone/>
            </a:pPr>
            <a:r>
              <a:rPr lang="de-DE" altLang="de-DE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Grußworte</a:t>
            </a:r>
            <a:endParaRPr lang="de-DE" altLang="de-DE" sz="4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525105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5" name="Text Box 2"/>
          <p:cNvSpPr txBox="1">
            <a:spLocks noChangeArrowheads="1"/>
          </p:cNvSpPr>
          <p:nvPr/>
        </p:nvSpPr>
        <p:spPr bwMode="auto">
          <a:xfrm>
            <a:off x="601663" y="2319858"/>
            <a:ext cx="8229600" cy="4781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marL="342900" indent="-338138" eaLnBrk="0" hangingPunct="0"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1pPr>
            <a:lvl2pPr eaLnBrk="0" hangingPunct="0"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2pPr>
            <a:lvl3pPr eaLnBrk="0" hangingPunct="0"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3pPr>
            <a:lvl4pPr eaLnBrk="0" hangingPunct="0"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4pPr>
            <a:lvl5pPr eaLnBrk="0" hangingPunct="0"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9pPr>
          </a:lstStyle>
          <a:p>
            <a:pPr eaLnBrk="1" hangingPunct="1">
              <a:spcBef>
                <a:spcPts val="800"/>
              </a:spcBef>
              <a:buClrTx/>
              <a:buFontTx/>
              <a:buNone/>
            </a:pPr>
            <a:endParaRPr lang="de-DE" altLang="de-DE" sz="3200" dirty="0">
              <a:solidFill>
                <a:srgbClr val="000000"/>
              </a:solidFill>
            </a:endParaRPr>
          </a:p>
          <a:p>
            <a:pPr eaLnBrk="1" hangingPunct="1">
              <a:spcBef>
                <a:spcPts val="800"/>
              </a:spcBef>
              <a:buClrTx/>
              <a:buFontTx/>
              <a:buNone/>
            </a:pPr>
            <a:endParaRPr lang="de-DE" altLang="de-DE" sz="3200" dirty="0">
              <a:solidFill>
                <a:srgbClr val="000000"/>
              </a:solidFill>
            </a:endParaRPr>
          </a:p>
          <a:p>
            <a:pPr eaLnBrk="1" hangingPunct="1">
              <a:spcBef>
                <a:spcPts val="800"/>
              </a:spcBef>
              <a:buClrTx/>
              <a:buFontTx/>
              <a:buNone/>
            </a:pPr>
            <a:endParaRPr lang="de-DE" altLang="de-DE" sz="3200" dirty="0">
              <a:solidFill>
                <a:srgbClr val="000000"/>
              </a:solidFill>
            </a:endParaRPr>
          </a:p>
          <a:p>
            <a:pPr eaLnBrk="1" hangingPunct="1">
              <a:spcBef>
                <a:spcPts val="800"/>
              </a:spcBef>
              <a:buClrTx/>
              <a:buFontTx/>
              <a:buNone/>
            </a:pPr>
            <a:endParaRPr lang="de-DE" altLang="de-DE" sz="3200" dirty="0">
              <a:solidFill>
                <a:srgbClr val="000000"/>
              </a:solidFill>
            </a:endParaRPr>
          </a:p>
        </p:txBody>
      </p:sp>
      <p:sp>
        <p:nvSpPr>
          <p:cNvPr id="5" name="Textfeld 4"/>
          <p:cNvSpPr txBox="1"/>
          <p:nvPr/>
        </p:nvSpPr>
        <p:spPr>
          <a:xfrm>
            <a:off x="5004048" y="6516052"/>
            <a:ext cx="41150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Jahreshauptversammlung, 04. März 2016</a:t>
            </a:r>
            <a:endParaRPr lang="de-DE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Text Box 1"/>
          <p:cNvSpPr txBox="1">
            <a:spLocks noChangeArrowheads="1"/>
          </p:cNvSpPr>
          <p:nvPr/>
        </p:nvSpPr>
        <p:spPr bwMode="auto">
          <a:xfrm>
            <a:off x="7972" y="3501008"/>
            <a:ext cx="9144000" cy="6480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9pPr>
          </a:lstStyle>
          <a:p>
            <a:pPr algn="ctr" eaLnBrk="1" hangingPunct="1">
              <a:buClrTx/>
              <a:buFontTx/>
              <a:buNone/>
            </a:pPr>
            <a:r>
              <a:rPr lang="de-DE" altLang="de-DE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Verschiedenes</a:t>
            </a:r>
            <a:endParaRPr lang="de-DE" altLang="de-DE" sz="4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62804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Text Box 2"/>
          <p:cNvSpPr txBox="1">
            <a:spLocks noChangeArrowheads="1"/>
          </p:cNvSpPr>
          <p:nvPr/>
        </p:nvSpPr>
        <p:spPr bwMode="auto">
          <a:xfrm>
            <a:off x="7932" y="3812224"/>
            <a:ext cx="9144000" cy="4808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9pPr>
          </a:lstStyle>
          <a:p>
            <a:pPr algn="ctr" eaLnBrk="1" hangingPunct="1">
              <a:spcBef>
                <a:spcPts val="800"/>
              </a:spcBef>
              <a:buClrTx/>
              <a:buFontTx/>
              <a:buNone/>
            </a:pPr>
            <a:r>
              <a:rPr lang="de-DE" altLang="de-DE" sz="3200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Freitag, 04. März 2016</a:t>
            </a:r>
            <a:endParaRPr lang="de-DE" altLang="de-DE" sz="3200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extfeld 3"/>
          <p:cNvSpPr txBox="1"/>
          <p:nvPr/>
        </p:nvSpPr>
        <p:spPr>
          <a:xfrm>
            <a:off x="0" y="3163615"/>
            <a:ext cx="9144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4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Jahreshauptversammlung</a:t>
            </a:r>
            <a:endParaRPr lang="de-DE" sz="4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610675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Larissa">
  <a:themeElements>
    <a:clrScheme name="Lariss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Larissa">
      <a:majorFont>
        <a:latin typeface="Calibri"/>
        <a:ea typeface="Microsoft YaHei"/>
        <a:cs typeface=""/>
      </a:majorFont>
      <a:minorFont>
        <a:latin typeface="Calibri"/>
        <a:ea typeface="Microsoft YaHei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altLang="de-DE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Calibri" pitchFamily="32" charset="0"/>
            <a:ea typeface="Microsoft YaHei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altLang="de-DE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Calibri" pitchFamily="32" charset="0"/>
            <a:ea typeface="Microsoft YaHei" charset="-122"/>
          </a:defRPr>
        </a:defPPr>
      </a:lstStyle>
    </a:lnDef>
  </a:objectDefaults>
  <a:extraClrSchemeLst>
    <a:extraClrScheme>
      <a:clrScheme name="Lariss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rissa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rissa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rissa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rissa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rissa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rissa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1050</Words>
  <Application>Microsoft Office PowerPoint</Application>
  <PresentationFormat>Bildschirmpräsentation (4:3)</PresentationFormat>
  <Paragraphs>492</Paragraphs>
  <Slides>79</Slides>
  <Notes>62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79</vt:i4>
      </vt:variant>
    </vt:vector>
  </HeadingPairs>
  <TitlesOfParts>
    <vt:vector size="80" baseType="lpstr">
      <vt:lpstr>Larissa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Feuerwehr Beselich</dc:title>
  <dc:creator>Hief Christian</dc:creator>
  <cp:lastModifiedBy>Thomas Ludyk</cp:lastModifiedBy>
  <cp:revision>224</cp:revision>
  <cp:lastPrinted>1601-01-01T00:00:00Z</cp:lastPrinted>
  <dcterms:created xsi:type="dcterms:W3CDTF">2012-03-02T08:28:01Z</dcterms:created>
  <dcterms:modified xsi:type="dcterms:W3CDTF">2016-03-04T08:47:43Z</dcterms:modified>
</cp:coreProperties>
</file>